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  <Override PartName="/ppt/authors.xml" ContentType="application/vnd.ms-powerpoint.author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4"/>
  </p:sldMasterIdLst>
  <p:notesMasterIdLst>
    <p:notesMasterId r:id="rId17"/>
  </p:notesMasterIdLst>
  <p:handoutMasterIdLst>
    <p:handoutMasterId r:id="rId18"/>
  </p:handoutMasterIdLst>
  <p:sldIdLst>
    <p:sldId id="312" r:id="rId5"/>
    <p:sldId id="307" r:id="rId6"/>
    <p:sldId id="281" r:id="rId7"/>
    <p:sldId id="304" r:id="rId8"/>
    <p:sldId id="314" r:id="rId9"/>
    <p:sldId id="315" r:id="rId10"/>
    <p:sldId id="316" r:id="rId11"/>
    <p:sldId id="317" r:id="rId12"/>
    <p:sldId id="318" r:id="rId13"/>
    <p:sldId id="319" r:id="rId14"/>
    <p:sldId id="320" r:id="rId15"/>
    <p:sldId id="297" r:id="rId16"/>
  </p:sldIdLst>
  <p:sldSz cx="12192000" cy="6858000"/>
  <p:notesSz cx="13716000" cy="2438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orient="horz" pos="2616" userDrawn="1">
          <p15:clr>
            <a:srgbClr val="A4A3A4"/>
          </p15:clr>
        </p15:guide>
        <p15:guide id="4" orient="horz" pos="3264" userDrawn="1">
          <p15:clr>
            <a:srgbClr val="A4A3A4"/>
          </p15:clr>
        </p15:guide>
        <p15:guide id="5" pos="6912" userDrawn="1">
          <p15:clr>
            <a:srgbClr val="A4A3A4"/>
          </p15:clr>
        </p15:guide>
        <p15:guide id="6" orient="horz" userDrawn="1">
          <p15:clr>
            <a:srgbClr val="A4A3A4"/>
          </p15:clr>
        </p15:guide>
        <p15:guide id="7" orient="horz" pos="4008" userDrawn="1">
          <p15:clr>
            <a:srgbClr val="A4A3A4"/>
          </p15:clr>
        </p15:guide>
        <p15:guide id="9" orient="horz" pos="2352" userDrawn="1">
          <p15:clr>
            <a:srgbClr val="A4A3A4"/>
          </p15:clr>
        </p15:guide>
        <p15:guide id="12" pos="6696" userDrawn="1">
          <p15:clr>
            <a:srgbClr val="A4A3A4"/>
          </p15:clr>
        </p15:guide>
        <p15:guide id="15" pos="2136" userDrawn="1">
          <p15:clr>
            <a:srgbClr val="A4A3A4"/>
          </p15:clr>
        </p15:guide>
        <p15:guide id="16" pos="2760" userDrawn="1">
          <p15:clr>
            <a:srgbClr val="A4A3A4"/>
          </p15:clr>
        </p15:guide>
        <p15:guide id="17" pos="3288" userDrawn="1">
          <p15:clr>
            <a:srgbClr val="A4A3A4"/>
          </p15:clr>
        </p15:guide>
        <p15:guide id="18" pos="4032" userDrawn="1">
          <p15:clr>
            <a:srgbClr val="A4A3A4"/>
          </p15:clr>
        </p15:guide>
        <p15:guide id="19" pos="4392" userDrawn="1">
          <p15:clr>
            <a:srgbClr val="A4A3A4"/>
          </p15:clr>
        </p15:guide>
        <p15:guide id="20" pos="4944" userDrawn="1">
          <p15:clr>
            <a:srgbClr val="A4A3A4"/>
          </p15:clr>
        </p15:guide>
        <p15:guide id="21" pos="5544" userDrawn="1">
          <p15:clr>
            <a:srgbClr val="A4A3A4"/>
          </p15:clr>
        </p15:guide>
        <p15:guide id="22" pos="6072" userDrawn="1">
          <p15:clr>
            <a:srgbClr val="A4A3A4"/>
          </p15:clr>
        </p15:guide>
        <p15:guide id="23" orient="horz" pos="2448" userDrawn="1">
          <p15:clr>
            <a:srgbClr val="A4A3A4"/>
          </p15:clr>
        </p15:guide>
        <p15:guide id="25" pos="5256" userDrawn="1">
          <p15:clr>
            <a:srgbClr val="A4A3A4"/>
          </p15:clr>
        </p15:guide>
        <p15:guide id="26" pos="726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2C8F"/>
    <a:srgbClr val="FDFBF6"/>
    <a:srgbClr val="AAC4E9"/>
    <a:srgbClr val="F5CDCE"/>
    <a:srgbClr val="DF8C8C"/>
    <a:srgbClr val="D4D593"/>
    <a:srgbClr val="E6F0FE"/>
    <a:srgbClr val="CDBE8A"/>
    <a:srgbClr val="FFEFEF"/>
    <a:srgbClr val="FCFB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B4B98B0-60AC-42C2-AFA5-B58CD77FA1E5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01" autoAdjust="0"/>
    <p:restoredTop sz="95388" autoAdjust="0"/>
  </p:normalViewPr>
  <p:slideViewPr>
    <p:cSldViewPr snapToGrid="0" snapToObjects="1">
      <p:cViewPr varScale="1">
        <p:scale>
          <a:sx n="109" d="100"/>
          <a:sy n="109" d="100"/>
        </p:scale>
        <p:origin x="558" y="108"/>
      </p:cViewPr>
      <p:guideLst>
        <p:guide orient="horz" pos="2616"/>
        <p:guide orient="horz" pos="3264"/>
        <p:guide pos="6912"/>
        <p:guide orient="horz"/>
        <p:guide orient="horz" pos="4008"/>
        <p:guide orient="horz" pos="2352"/>
        <p:guide pos="6696"/>
        <p:guide pos="2136"/>
        <p:guide pos="2760"/>
        <p:guide pos="3288"/>
        <p:guide pos="4032"/>
        <p:guide pos="4392"/>
        <p:guide pos="4944"/>
        <p:guide pos="5544"/>
        <p:guide pos="6072"/>
        <p:guide orient="horz" pos="2448"/>
        <p:guide pos="5256"/>
        <p:guide pos="726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25" d="100"/>
          <a:sy n="25" d="100"/>
        </p:scale>
        <p:origin x="348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2426ABF-A8C0-D94B-8DA4-89B3D95177F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73E1C36-C21F-0B70-27E7-5B59DAE2756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7769225" y="0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970FB6-164E-0840-A35B-09E9F3D45F76}" type="datetimeyyyy">
              <a:rPr lang="en-US" smtClean="0"/>
              <a:t>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942066-244B-8673-5E9A-26E4265AD0B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23161625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30EE97-1F54-6631-A4BB-FD938296488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7769225" y="23161625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0BD0AB-C59E-4A46-83D3-F07787446BA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3783596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0866786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1pPr>
    <a:lvl2pPr marL="228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2pPr>
    <a:lvl3pPr marL="457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3pPr>
    <a:lvl4pPr marL="685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4pPr>
    <a:lvl5pPr marL="9144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5pPr>
    <a:lvl6pPr marL="11430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6pPr>
    <a:lvl7pPr marL="1371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7pPr>
    <a:lvl8pPr marL="1600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8pPr>
    <a:lvl9pPr marL="1828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76548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E3ABFF-74D1-7904-6923-66198ECDAD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143A903-5CEA-58B3-1C4C-51D2C1BE8B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D400646-5CDF-751D-ED48-E2F320F3F6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92265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E3ABFF-74D1-7904-6923-66198ECDAD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143A903-5CEA-58B3-1C4C-51D2C1BE8B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D400646-5CDF-751D-ED48-E2F320F3F6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73598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13074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49312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6530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77361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6670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97422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E3ABFF-74D1-7904-6923-66198ECDAD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143A903-5CEA-58B3-1C4C-51D2C1BE8B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D400646-5CDF-751D-ED48-E2F320F3F6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61325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235BC7-3E15-48A8-FE5F-FC46AC798E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0E3A20-AFF6-5CB1-6365-C613C095D5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2D6D891-C33A-A8DD-D4A7-EC91613B1A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08793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E3ABFF-74D1-7904-6923-66198ECDAD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143A903-5CEA-58B3-1C4C-51D2C1BE8B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D400646-5CDF-751D-ED48-E2F320F3F6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11264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Image 0">
            <a:extLst>
              <a:ext uri="{FF2B5EF4-FFF2-40B4-BE49-F238E27FC236}">
                <a16:creationId xmlns:a16="http://schemas.microsoft.com/office/drawing/2014/main" id="{BA5D5A72-CB6F-F8DE-E2C9-90459C8C3D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5295900" cy="6877050"/>
          </a:xfrm>
          <a:custGeom>
            <a:avLst/>
            <a:gdLst>
              <a:gd name="connsiteX0" fmla="*/ 0 w 5295900"/>
              <a:gd name="connsiteY0" fmla="*/ 0 h 6877050"/>
              <a:gd name="connsiteX1" fmla="*/ 5295900 w 5295900"/>
              <a:gd name="connsiteY1" fmla="*/ 0 h 6877050"/>
              <a:gd name="connsiteX2" fmla="*/ 5295900 w 5295900"/>
              <a:gd name="connsiteY2" fmla="*/ 6877050 h 6877050"/>
              <a:gd name="connsiteX3" fmla="*/ 0 w 5295900"/>
              <a:gd name="connsiteY3" fmla="*/ 6877050 h 687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95900" h="6877050">
                <a:moveTo>
                  <a:pt x="0" y="0"/>
                </a:moveTo>
                <a:lnTo>
                  <a:pt x="5295900" y="0"/>
                </a:lnTo>
                <a:lnTo>
                  <a:pt x="5295900" y="6877050"/>
                </a:lnTo>
                <a:lnTo>
                  <a:pt x="0" y="6877050"/>
                </a:lnTo>
                <a:close/>
              </a:path>
            </a:pathLst>
          </a:custGeom>
          <a:solidFill>
            <a:schemeClr val="accent3"/>
          </a:solidFill>
          <a:ln w="4763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66FD7FF-2869-7902-36B2-2B229AB9AB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500188" y="1173106"/>
            <a:ext cx="9191625" cy="5704772"/>
          </a:xfrm>
          <a:custGeom>
            <a:avLst/>
            <a:gdLst>
              <a:gd name="connsiteX0" fmla="*/ 4595813 w 9191625"/>
              <a:gd name="connsiteY0" fmla="*/ 0 h 5704772"/>
              <a:gd name="connsiteX1" fmla="*/ 9191625 w 9191625"/>
              <a:gd name="connsiteY1" fmla="*/ 4592108 h 5704772"/>
              <a:gd name="connsiteX2" fmla="*/ 9191625 w 9191625"/>
              <a:gd name="connsiteY2" fmla="*/ 5704772 h 5704772"/>
              <a:gd name="connsiteX3" fmla="*/ 0 w 9191625"/>
              <a:gd name="connsiteY3" fmla="*/ 5704772 h 5704772"/>
              <a:gd name="connsiteX4" fmla="*/ 0 w 9191625"/>
              <a:gd name="connsiteY4" fmla="*/ 4592108 h 5704772"/>
              <a:gd name="connsiteX5" fmla="*/ 4595813 w 9191625"/>
              <a:gd name="connsiteY5" fmla="*/ 0 h 5704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91625" h="5704772">
                <a:moveTo>
                  <a:pt x="4595813" y="0"/>
                </a:moveTo>
                <a:cubicBezTo>
                  <a:pt x="7133987" y="0"/>
                  <a:pt x="9191625" y="2055957"/>
                  <a:pt x="9191625" y="4592108"/>
                </a:cubicBezTo>
                <a:lnTo>
                  <a:pt x="9191625" y="5704772"/>
                </a:lnTo>
                <a:lnTo>
                  <a:pt x="0" y="5704772"/>
                </a:lnTo>
                <a:lnTo>
                  <a:pt x="0" y="4592108"/>
                </a:lnTo>
                <a:cubicBezTo>
                  <a:pt x="0" y="2055957"/>
                  <a:pt x="2057614" y="0"/>
                  <a:pt x="4595813" y="0"/>
                </a:cubicBezTo>
                <a:close/>
              </a:path>
            </a:pathLst>
          </a:custGeom>
          <a:solidFill>
            <a:schemeClr val="accent6"/>
          </a:solidFill>
          <a:ln w="476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1457C88-4472-81CF-02AF-4421E0A308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94429" y="0"/>
            <a:ext cx="6803142" cy="5396474"/>
          </a:xfrm>
          <a:custGeom>
            <a:avLst/>
            <a:gdLst>
              <a:gd name="connsiteX0" fmla="*/ 0 w 6803142"/>
              <a:gd name="connsiteY0" fmla="*/ 0 h 5396474"/>
              <a:gd name="connsiteX1" fmla="*/ 6803142 w 6803142"/>
              <a:gd name="connsiteY1" fmla="*/ 0 h 5396474"/>
              <a:gd name="connsiteX2" fmla="*/ 6803142 w 6803142"/>
              <a:gd name="connsiteY2" fmla="*/ 1997094 h 5396474"/>
              <a:gd name="connsiteX3" fmla="*/ 3401576 w 6803142"/>
              <a:gd name="connsiteY3" fmla="*/ 5396474 h 5396474"/>
              <a:gd name="connsiteX4" fmla="*/ 0 w 6803142"/>
              <a:gd name="connsiteY4" fmla="*/ 1997094 h 5396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3142" h="5396474">
                <a:moveTo>
                  <a:pt x="0" y="0"/>
                </a:moveTo>
                <a:lnTo>
                  <a:pt x="6803142" y="0"/>
                </a:lnTo>
                <a:lnTo>
                  <a:pt x="6803142" y="1997094"/>
                </a:lnTo>
                <a:cubicBezTo>
                  <a:pt x="6803142" y="3874511"/>
                  <a:pt x="5280228" y="5396474"/>
                  <a:pt x="3401576" y="5396474"/>
                </a:cubicBezTo>
                <a:cubicBezTo>
                  <a:pt x="1522938" y="5396474"/>
                  <a:pt x="0" y="3874511"/>
                  <a:pt x="0" y="1997094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899790" y="810227"/>
            <a:ext cx="6392421" cy="3831221"/>
          </a:xfrm>
        </p:spPr>
        <p:txBody>
          <a:bodyPr tIns="0" bIns="0" anchor="ctr" anchorCtr="0">
            <a:noAutofit/>
          </a:bodyPr>
          <a:lstStyle>
            <a:lvl1pPr algn="ctr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6317998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>
            <a:extLst>
              <a:ext uri="{FF2B5EF4-FFF2-40B4-BE49-F238E27FC236}">
                <a16:creationId xmlns:a16="http://schemas.microsoft.com/office/drawing/2014/main" id="{D014917C-8694-B4A4-A211-0F31F00E2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1550562" cy="2545382"/>
          </a:xfrm>
          <a:custGeom>
            <a:avLst/>
            <a:gdLst>
              <a:gd name="connsiteX0" fmla="*/ 683117 w 1550562"/>
              <a:gd name="connsiteY0" fmla="*/ 0 h 2545382"/>
              <a:gd name="connsiteX1" fmla="*/ 1550562 w 1550562"/>
              <a:gd name="connsiteY1" fmla="*/ 0 h 2545382"/>
              <a:gd name="connsiteX2" fmla="*/ 1550562 w 1550562"/>
              <a:gd name="connsiteY2" fmla="*/ 7240 h 2545382"/>
              <a:gd name="connsiteX3" fmla="*/ 221868 w 1550562"/>
              <a:gd name="connsiteY3" fmla="*/ 2418735 h 2545382"/>
              <a:gd name="connsiteX4" fmla="*/ 0 w 1550562"/>
              <a:gd name="connsiteY4" fmla="*/ 2545382 h 2545382"/>
              <a:gd name="connsiteX5" fmla="*/ 0 w 1550562"/>
              <a:gd name="connsiteY5" fmla="*/ 1500516 h 2545382"/>
              <a:gd name="connsiteX6" fmla="*/ 102557 w 1550562"/>
              <a:gd name="connsiteY6" fmla="*/ 1405503 h 2545382"/>
              <a:gd name="connsiteX7" fmla="*/ 673022 w 1550562"/>
              <a:gd name="connsiteY7" fmla="*/ 200390 h 2545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50562" h="2545382">
                <a:moveTo>
                  <a:pt x="683117" y="0"/>
                </a:moveTo>
                <a:lnTo>
                  <a:pt x="1550562" y="0"/>
                </a:lnTo>
                <a:lnTo>
                  <a:pt x="1550562" y="7240"/>
                </a:lnTo>
                <a:cubicBezTo>
                  <a:pt x="1550562" y="1022523"/>
                  <a:pt x="1020469" y="1913556"/>
                  <a:pt x="221868" y="2418735"/>
                </a:cubicBezTo>
                <a:lnTo>
                  <a:pt x="0" y="2545382"/>
                </a:lnTo>
                <a:lnTo>
                  <a:pt x="0" y="1500516"/>
                </a:lnTo>
                <a:lnTo>
                  <a:pt x="102557" y="1405503"/>
                </a:lnTo>
                <a:cubicBezTo>
                  <a:pt x="416582" y="1089274"/>
                  <a:pt x="625660" y="668089"/>
                  <a:pt x="673022" y="20039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A7DB6972-BB75-254A-BA88-C0C3E6E93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1"/>
            <a:ext cx="682740" cy="1500050"/>
          </a:xfrm>
          <a:custGeom>
            <a:avLst/>
            <a:gdLst>
              <a:gd name="connsiteX0" fmla="*/ 0 w 682740"/>
              <a:gd name="connsiteY0" fmla="*/ 0 h 1500050"/>
              <a:gd name="connsiteX1" fmla="*/ 682740 w 682740"/>
              <a:gd name="connsiteY1" fmla="*/ 0 h 1500050"/>
              <a:gd name="connsiteX2" fmla="*/ 672647 w 682740"/>
              <a:gd name="connsiteY2" fmla="*/ 200357 h 1500050"/>
              <a:gd name="connsiteX3" fmla="*/ 102290 w 682740"/>
              <a:gd name="connsiteY3" fmla="*/ 1405281 h 1500050"/>
              <a:gd name="connsiteX4" fmla="*/ 0 w 682740"/>
              <a:gd name="connsiteY4" fmla="*/ 1500050 h 15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2740" h="1500050">
                <a:moveTo>
                  <a:pt x="0" y="0"/>
                </a:moveTo>
                <a:lnTo>
                  <a:pt x="682740" y="0"/>
                </a:lnTo>
                <a:lnTo>
                  <a:pt x="672647" y="200357"/>
                </a:lnTo>
                <a:cubicBezTo>
                  <a:pt x="625294" y="667983"/>
                  <a:pt x="416256" y="1089101"/>
                  <a:pt x="102290" y="1405281"/>
                </a:cubicBezTo>
                <a:lnTo>
                  <a:pt x="0" y="150005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Image 2">
            <a:extLst>
              <a:ext uri="{FF2B5EF4-FFF2-40B4-BE49-F238E27FC236}">
                <a16:creationId xmlns:a16="http://schemas.microsoft.com/office/drawing/2014/main" id="{790E862E-398F-571C-EC2C-3D17164DE0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70445" y="314191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C975BF2-D657-C309-269D-B8D0062631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50563" y="1089213"/>
            <a:ext cx="9879437" cy="980844"/>
          </a:xfrm>
        </p:spPr>
        <p:txBody>
          <a:bodyPr tIns="0" bIns="0"/>
          <a:lstStyle>
            <a:lvl1pPr algn="l">
              <a:lnSpc>
                <a:spcPct val="100000"/>
              </a:lnSpc>
              <a:defRPr sz="360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Text Placeholder 54">
            <a:extLst>
              <a:ext uri="{FF2B5EF4-FFF2-40B4-BE49-F238E27FC236}">
                <a16:creationId xmlns:a16="http://schemas.microsoft.com/office/drawing/2014/main" id="{A0AEB4DF-13C8-8171-2BDB-FD1AD542E7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50564" y="2331958"/>
            <a:ext cx="2975217" cy="3704266"/>
          </a:xfrm>
        </p:spPr>
        <p:txBody>
          <a:bodyPr lIns="91440" tIns="0" rIns="91440" bIns="0" anchor="t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/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2134EBA-AF32-9F8A-370F-0D3E842F0397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087154" y="2331791"/>
            <a:ext cx="6345893" cy="3721817"/>
          </a:xfrm>
        </p:spPr>
        <p:txBody>
          <a:bodyPr lIns="91440" rIns="91440"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Slide Number Placeholder 2">
            <a:extLst>
              <a:ext uri="{FF2B5EF4-FFF2-40B4-BE49-F238E27FC236}">
                <a16:creationId xmlns:a16="http://schemas.microsoft.com/office/drawing/2014/main" id="{AE99A73D-155B-A133-9671-506F54A0559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39588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raphic 28">
            <a:extLst>
              <a:ext uri="{FF2B5EF4-FFF2-40B4-BE49-F238E27FC236}">
                <a16:creationId xmlns:a16="http://schemas.microsoft.com/office/drawing/2014/main" id="{D5595DD5-43B0-252F-8BC6-6B74340C5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7193"/>
          <a:stretch/>
        </p:blipFill>
        <p:spPr>
          <a:xfrm>
            <a:off x="1" y="-1"/>
            <a:ext cx="443344" cy="6856025"/>
          </a:xfrm>
          <a:custGeom>
            <a:avLst/>
            <a:gdLst>
              <a:gd name="connsiteX0" fmla="*/ 0 w 1734410"/>
              <a:gd name="connsiteY0" fmla="*/ 0 h 4795637"/>
              <a:gd name="connsiteX1" fmla="*/ 1734410 w 1734410"/>
              <a:gd name="connsiteY1" fmla="*/ 0 h 4795637"/>
              <a:gd name="connsiteX2" fmla="*/ 1734410 w 1734410"/>
              <a:gd name="connsiteY2" fmla="*/ 4795637 h 4795637"/>
              <a:gd name="connsiteX3" fmla="*/ 0 w 1734410"/>
              <a:gd name="connsiteY3" fmla="*/ 4795637 h 4795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34410" h="4795637">
                <a:moveTo>
                  <a:pt x="0" y="0"/>
                </a:moveTo>
                <a:lnTo>
                  <a:pt x="1734410" y="0"/>
                </a:lnTo>
                <a:lnTo>
                  <a:pt x="1734410" y="4795637"/>
                </a:lnTo>
                <a:lnTo>
                  <a:pt x="0" y="4795637"/>
                </a:lnTo>
                <a:close/>
              </a:path>
            </a:pathLst>
          </a:cu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550564" y="1057274"/>
            <a:ext cx="9875463" cy="999746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 b="1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9" name="Freeform 48">
            <a:extLst>
              <a:ext uri="{FF2B5EF4-FFF2-40B4-BE49-F238E27FC236}">
                <a16:creationId xmlns:a16="http://schemas.microsoft.com/office/drawing/2014/main" id="{BC3A3767-6C5E-8188-0A49-955BBACE37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-3" y="4420134"/>
            <a:ext cx="1293237" cy="2437866"/>
          </a:xfrm>
          <a:custGeom>
            <a:avLst/>
            <a:gdLst>
              <a:gd name="connsiteX0" fmla="*/ 1293237 w 1293237"/>
              <a:gd name="connsiteY0" fmla="*/ 2437866 h 2437866"/>
              <a:gd name="connsiteX1" fmla="*/ 1292465 w 1293237"/>
              <a:gd name="connsiteY1" fmla="*/ 2437373 h 2437866"/>
              <a:gd name="connsiteX2" fmla="*/ 0 w 1293237"/>
              <a:gd name="connsiteY2" fmla="*/ 0 h 2437866"/>
              <a:gd name="connsiteX3" fmla="*/ 1293237 w 1293237"/>
              <a:gd name="connsiteY3" fmla="*/ 0 h 2437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93237" h="2437866">
                <a:moveTo>
                  <a:pt x="1293237" y="2437866"/>
                </a:moveTo>
                <a:lnTo>
                  <a:pt x="1292465" y="2437373"/>
                </a:lnTo>
                <a:cubicBezTo>
                  <a:pt x="511725" y="1903845"/>
                  <a:pt x="0" y="1011184"/>
                  <a:pt x="0" y="0"/>
                </a:cubicBezTo>
                <a:lnTo>
                  <a:pt x="1293237" y="0"/>
                </a:lnTo>
                <a:close/>
              </a:path>
            </a:pathLst>
          </a:custGeom>
          <a:solidFill>
            <a:schemeClr val="accent1"/>
          </a:solidFill>
          <a:ln w="4763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E4BD7F71-D12B-4F27-1505-FF681CF55F73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550564" y="2303028"/>
            <a:ext cx="5829147" cy="3961593"/>
          </a:xfrm>
        </p:spPr>
        <p:txBody>
          <a:bodyPr lIns="91440" tIns="0" rIns="91440" bIns="0">
            <a:normAutofit/>
          </a:bodyPr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FB87C65D-4EF3-18C8-18A8-477F87A37E51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7940842" y="2303028"/>
            <a:ext cx="3485184" cy="3961593"/>
          </a:xfrm>
        </p:spPr>
        <p:txBody>
          <a:bodyPr lIns="91440" tIns="0" rIns="91440" bIns="0">
            <a:normAutofit/>
          </a:bodyPr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7" name="Slide Number Placeholder 2">
            <a:extLst>
              <a:ext uri="{FF2B5EF4-FFF2-40B4-BE49-F238E27FC236}">
                <a16:creationId xmlns:a16="http://schemas.microsoft.com/office/drawing/2014/main" id="{AEFFA34C-885D-E995-D8F9-B4ACFBF3110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3" name="Graphic 42">
            <a:extLst>
              <a:ext uri="{FF2B5EF4-FFF2-40B4-BE49-F238E27FC236}">
                <a16:creationId xmlns:a16="http://schemas.microsoft.com/office/drawing/2014/main" id="{C6639AD7-128F-B39D-B45F-0F22A2C6D6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7193"/>
          <a:stretch/>
        </p:blipFill>
        <p:spPr>
          <a:xfrm rot="5400000">
            <a:off x="6072641" y="-5676015"/>
            <a:ext cx="443344" cy="11795374"/>
          </a:xfrm>
          <a:custGeom>
            <a:avLst/>
            <a:gdLst>
              <a:gd name="connsiteX0" fmla="*/ 0 w 1734410"/>
              <a:gd name="connsiteY0" fmla="*/ 0 h 4795637"/>
              <a:gd name="connsiteX1" fmla="*/ 1734410 w 1734410"/>
              <a:gd name="connsiteY1" fmla="*/ 0 h 4795637"/>
              <a:gd name="connsiteX2" fmla="*/ 1734410 w 1734410"/>
              <a:gd name="connsiteY2" fmla="*/ 4795637 h 4795637"/>
              <a:gd name="connsiteX3" fmla="*/ 0 w 1734410"/>
              <a:gd name="connsiteY3" fmla="*/ 4795637 h 4795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34410" h="4795637">
                <a:moveTo>
                  <a:pt x="0" y="0"/>
                </a:moveTo>
                <a:lnTo>
                  <a:pt x="1734410" y="0"/>
                </a:lnTo>
                <a:lnTo>
                  <a:pt x="1734410" y="4795637"/>
                </a:lnTo>
                <a:lnTo>
                  <a:pt x="0" y="4795637"/>
                </a:lnTo>
                <a:close/>
              </a:path>
            </a:pathLst>
          </a:cu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id="{48479A23-C29C-C711-510C-05B69B8822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1443" r="10857"/>
          <a:stretch/>
        </p:blipFill>
        <p:spPr>
          <a:xfrm rot="16200000">
            <a:off x="-6447" y="6444"/>
            <a:ext cx="1961253" cy="1948364"/>
          </a:xfrm>
          <a:custGeom>
            <a:avLst/>
            <a:gdLst>
              <a:gd name="connsiteX0" fmla="*/ 1961253 w 1961253"/>
              <a:gd name="connsiteY0" fmla="*/ 0 h 1948364"/>
              <a:gd name="connsiteX1" fmla="*/ 1961253 w 1961253"/>
              <a:gd name="connsiteY1" fmla="*/ 1948364 h 1948364"/>
              <a:gd name="connsiteX2" fmla="*/ 0 w 1961253"/>
              <a:gd name="connsiteY2" fmla="*/ 1948364 h 1948364"/>
              <a:gd name="connsiteX3" fmla="*/ 0 w 1961253"/>
              <a:gd name="connsiteY3" fmla="*/ 0 h 1948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1253" h="1948364">
                <a:moveTo>
                  <a:pt x="1961253" y="0"/>
                </a:moveTo>
                <a:lnTo>
                  <a:pt x="1961253" y="1948364"/>
                </a:lnTo>
                <a:lnTo>
                  <a:pt x="0" y="1948364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7" name="Image 2">
            <a:extLst>
              <a:ext uri="{FF2B5EF4-FFF2-40B4-BE49-F238E27FC236}">
                <a16:creationId xmlns:a16="http://schemas.microsoft.com/office/drawing/2014/main" id="{F3DC42FA-4B8F-2EFC-CAB4-1CCAB93BEB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96626" y="4929577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66507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376CF4B8-1811-BD21-43A7-560AC4724F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0"/>
            <a:ext cx="12216063" cy="346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B7B4F0-D3BC-63DF-6429-F771BE5A3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420493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5C6DDD-D2BB-0153-0F53-9F7C17BDFD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1057274"/>
            <a:ext cx="10511627" cy="1012785"/>
          </a:xfrm>
        </p:spPr>
        <p:txBody>
          <a:bodyPr tIns="0" bIns="0"/>
          <a:lstStyle>
            <a:lvl1pPr algn="ctr">
              <a:lnSpc>
                <a:spcPct val="100000"/>
              </a:lnSpc>
              <a:defRPr sz="360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4D6DED8E-165F-59D7-F01C-4EF0446E5FC0}"/>
              </a:ext>
            </a:extLst>
          </p:cNvPr>
          <p:cNvSpPr>
            <a:spLocks noGrp="1"/>
          </p:cNvSpPr>
          <p:nvPr userDrawn="1">
            <p:ph sz="quarter" idx="4" hasCustomPrompt="1"/>
          </p:nvPr>
        </p:nvSpPr>
        <p:spPr>
          <a:xfrm>
            <a:off x="914400" y="2316067"/>
            <a:ext cx="10511627" cy="3948557"/>
          </a:xfrm>
        </p:spPr>
        <p:txBody>
          <a:bodyPr lIns="91440" tIns="91440" rIns="91440" bIns="91440">
            <a:normAutofit/>
          </a:bodyPr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2933FDAB-13EE-5F9F-5DFC-A5A60BC6362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5081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EF1F750-031C-BDB7-BD7B-9CBE17406F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948738" cy="6858000"/>
          </a:xfrm>
          <a:custGeom>
            <a:avLst/>
            <a:gdLst>
              <a:gd name="connsiteX0" fmla="*/ 0 w 8948738"/>
              <a:gd name="connsiteY0" fmla="*/ 0 h 6858000"/>
              <a:gd name="connsiteX1" fmla="*/ 5932941 w 8948738"/>
              <a:gd name="connsiteY1" fmla="*/ 0 h 6858000"/>
              <a:gd name="connsiteX2" fmla="*/ 6047310 w 8948738"/>
              <a:gd name="connsiteY2" fmla="*/ 14613 h 6858000"/>
              <a:gd name="connsiteX3" fmla="*/ 8948738 w 8948738"/>
              <a:gd name="connsiteY3" fmla="*/ 3416480 h 6858000"/>
              <a:gd name="connsiteX4" fmla="*/ 5702202 w 8948738"/>
              <a:gd name="connsiteY4" fmla="*/ 6853523 h 6858000"/>
              <a:gd name="connsiteX5" fmla="*/ 5526113 w 8948738"/>
              <a:gd name="connsiteY5" fmla="*/ 6858000 h 6858000"/>
              <a:gd name="connsiteX6" fmla="*/ 0 w 8948738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948738" h="6858000">
                <a:moveTo>
                  <a:pt x="0" y="0"/>
                </a:moveTo>
                <a:lnTo>
                  <a:pt x="5932941" y="0"/>
                </a:lnTo>
                <a:lnTo>
                  <a:pt x="6047310" y="14613"/>
                </a:lnTo>
                <a:cubicBezTo>
                  <a:pt x="7690210" y="267026"/>
                  <a:pt x="8948738" y="1693971"/>
                  <a:pt x="8948738" y="3416480"/>
                </a:cubicBezTo>
                <a:cubicBezTo>
                  <a:pt x="8948738" y="5257788"/>
                  <a:pt x="7510634" y="6761349"/>
                  <a:pt x="5702202" y="6853523"/>
                </a:cubicBezTo>
                <a:lnTo>
                  <a:pt x="552611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 w="476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FEB515B5-2D9F-58E1-6E3C-CCBF105D89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527501" y="0"/>
            <a:ext cx="4671276" cy="6857999"/>
          </a:xfrm>
          <a:custGeom>
            <a:avLst/>
            <a:gdLst>
              <a:gd name="connsiteX0" fmla="*/ 3416476 w 4653374"/>
              <a:gd name="connsiteY0" fmla="*/ 0 h 6831717"/>
              <a:gd name="connsiteX1" fmla="*/ 4653374 w 4653374"/>
              <a:gd name="connsiteY1" fmla="*/ 0 h 6831717"/>
              <a:gd name="connsiteX2" fmla="*/ 4653374 w 4653374"/>
              <a:gd name="connsiteY2" fmla="*/ 6831717 h 6831717"/>
              <a:gd name="connsiteX3" fmla="*/ 3416476 w 4653374"/>
              <a:gd name="connsiteY3" fmla="*/ 6831717 h 6831717"/>
              <a:gd name="connsiteX4" fmla="*/ 0 w 4653374"/>
              <a:gd name="connsiteY4" fmla="*/ 3415863 h 6831717"/>
              <a:gd name="connsiteX5" fmla="*/ 3416476 w 4653374"/>
              <a:gd name="connsiteY5" fmla="*/ 0 h 683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53374" h="6831717">
                <a:moveTo>
                  <a:pt x="3416476" y="0"/>
                </a:moveTo>
                <a:lnTo>
                  <a:pt x="4653374" y="0"/>
                </a:lnTo>
                <a:lnTo>
                  <a:pt x="4653374" y="6831717"/>
                </a:lnTo>
                <a:lnTo>
                  <a:pt x="3416476" y="6831717"/>
                </a:lnTo>
                <a:cubicBezTo>
                  <a:pt x="1529612" y="6831717"/>
                  <a:pt x="0" y="5302406"/>
                  <a:pt x="0" y="3415863"/>
                </a:cubicBezTo>
                <a:cubicBezTo>
                  <a:pt x="0" y="1529335"/>
                  <a:pt x="1529607" y="0"/>
                  <a:pt x="3416476" y="0"/>
                </a:cubicBezTo>
                <a:close/>
              </a:path>
            </a:pathLst>
          </a:custGeom>
          <a:solidFill>
            <a:schemeClr val="accent1"/>
          </a:solidFill>
          <a:ln w="477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9" name="Image 2">
            <a:extLst>
              <a:ext uri="{FF2B5EF4-FFF2-40B4-BE49-F238E27FC236}">
                <a16:creationId xmlns:a16="http://schemas.microsoft.com/office/drawing/2014/main" id="{5CCFEDF9-5B69-87BA-8A33-35033DA401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766586" y="0"/>
            <a:ext cx="3432191" cy="343219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1" y="849782"/>
            <a:ext cx="5715000" cy="2727709"/>
          </a:xfrm>
        </p:spPr>
        <p:txBody>
          <a:bodyPr tIns="0" bIns="0" anchor="b" anchorCtr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86F10CB4-CF79-A942-DA9C-04CBB7C89DC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14401" y="3813606"/>
            <a:ext cx="5715000" cy="2234642"/>
          </a:xfrm>
        </p:spPr>
        <p:txBody>
          <a:bodyPr lIns="91440" tIns="0" rIns="91440" bIns="0" anchor="t" anchorCtr="0">
            <a:normAutofit/>
          </a:bodyPr>
          <a:lstStyle>
            <a:lvl1pPr marL="0" indent="0" algn="l">
              <a:spcBef>
                <a:spcPts val="576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3728988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C6B5F91-ABF5-D0B6-E43F-40CEDC3A6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52D64F1-27B6-A1E5-4F44-A6029FAB30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ctr" anchorCtr="0"/>
          <a:lstStyle/>
          <a:p>
            <a:r>
              <a:rPr lang="en-US" dirty="0"/>
              <a:t>Click to add title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8684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626DE4B-D4E5-B36A-89FA-7C0E87AFC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5243571-BE64-3777-F992-88FC43A605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11828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DFAE2CB-0EAD-E788-FCB7-FB12F6939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58952" y="758952"/>
            <a:ext cx="3932237" cy="1524662"/>
          </a:xfrm>
        </p:spPr>
        <p:txBody>
          <a:bodyPr anchor="b"/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58952" y="2286000"/>
            <a:ext cx="3932237" cy="356708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183187" y="741459"/>
            <a:ext cx="6242839" cy="511959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450055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AA6B609-D718-DB49-892F-7E49376CC9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60938" y="755372"/>
            <a:ext cx="3931920" cy="1527048"/>
          </a:xfrm>
        </p:spPr>
        <p:txBody>
          <a:bodyPr anchor="b"/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60938" y="2286001"/>
            <a:ext cx="393192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5262700" y="987425"/>
            <a:ext cx="6172200" cy="4873625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2346700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5923D9E-9381-3D11-B31A-1BF5C97F35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452303" y="3405019"/>
            <a:ext cx="5739697" cy="3467971"/>
            <a:chOff x="5009037" y="2525712"/>
            <a:chExt cx="7170193" cy="4332288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89E777D0-3240-08CE-6B6C-B33B910B84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9037" y="25257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EFEA81A2-6893-518C-6AF3-37C987789C8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89536" y="2525712"/>
              <a:ext cx="3589694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F297964-0B81-31DC-6D6D-1414832238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 flipV="1">
            <a:off x="6465610" y="0"/>
            <a:ext cx="5739697" cy="3467971"/>
            <a:chOff x="5183405" y="2678112"/>
            <a:chExt cx="7170193" cy="4332288"/>
          </a:xfrm>
        </p:grpSpPr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CE4FDB43-7466-4B74-330E-836DA9504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3405" y="26781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2EA39DB9-F1B4-F4E9-CF4D-717B0CD747DA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3903" y="2678112"/>
              <a:ext cx="3589695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4" name="Image 2">
            <a:extLst>
              <a:ext uri="{FF2B5EF4-FFF2-40B4-BE49-F238E27FC236}">
                <a16:creationId xmlns:a16="http://schemas.microsoft.com/office/drawing/2014/main" id="{EFFAEAD9-58A9-096B-C6D0-58F7AD08EB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642518" y="4577658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1CFBBA-B680-A6A7-3C4B-5FEAC42532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1057274"/>
            <a:ext cx="6583680" cy="1531357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2386C43-DD10-E892-08AD-D6F4AE9617D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14400" y="2834640"/>
            <a:ext cx="6583680" cy="3207344"/>
          </a:xfrm>
        </p:spPr>
        <p:txBody>
          <a:bodyPr lIns="91440" tIns="0" rIns="91440" bIns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50000"/>
              </a:lnSpc>
              <a:spcBef>
                <a:spcPts val="0"/>
              </a:spcBef>
              <a:defRPr sz="2000"/>
            </a:lvl2pPr>
            <a:lvl3pPr marL="685800">
              <a:lnSpc>
                <a:spcPct val="150000"/>
              </a:lnSpc>
              <a:spcBef>
                <a:spcPts val="0"/>
              </a:spcBef>
              <a:defRPr sz="18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114D1E-7749-DD58-8782-318E4F679D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39645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537D12D-0FCA-3396-988D-452D3D526E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3390900"/>
            <a:ext cx="12216063" cy="346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1710CE8-8A83-C0D3-623E-AFCC6C6A29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332509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AA66C80-37C3-6D28-7564-733A30B2CD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>
            <a:off x="9353550" y="0"/>
            <a:ext cx="2838450" cy="2857958"/>
            <a:chOff x="0" y="0"/>
            <a:chExt cx="2838450" cy="2857958"/>
          </a:xfrm>
        </p:grpSpPr>
        <p:sp>
          <p:nvSpPr>
            <p:cNvPr id="12" name="Freeform: Shape 28">
              <a:extLst>
                <a:ext uri="{FF2B5EF4-FFF2-40B4-BE49-F238E27FC236}">
                  <a16:creationId xmlns:a16="http://schemas.microsoft.com/office/drawing/2014/main" id="{D9DB7C23-E0CF-A75F-BFFD-4E7679AF4A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0"/>
              <a:ext cx="2838450" cy="2857958"/>
            </a:xfrm>
            <a:custGeom>
              <a:avLst/>
              <a:gdLst>
                <a:gd name="connsiteX0" fmla="*/ 1971005 w 2838450"/>
                <a:gd name="connsiteY0" fmla="*/ 0 h 2857958"/>
                <a:gd name="connsiteX1" fmla="*/ 2838450 w 2838450"/>
                <a:gd name="connsiteY1" fmla="*/ 0 h 2857958"/>
                <a:gd name="connsiteX2" fmla="*/ 2838450 w 2838450"/>
                <a:gd name="connsiteY2" fmla="*/ 7240 h 2857958"/>
                <a:gd name="connsiteX3" fmla="*/ 278890 w 2838450"/>
                <a:gd name="connsiteY3" fmla="*/ 2843883 h 2857958"/>
                <a:gd name="connsiteX4" fmla="*/ 0 w 2838450"/>
                <a:gd name="connsiteY4" fmla="*/ 2857958 h 2857958"/>
                <a:gd name="connsiteX5" fmla="*/ 0 w 2838450"/>
                <a:gd name="connsiteY5" fmla="*/ 1990580 h 2857958"/>
                <a:gd name="connsiteX6" fmla="*/ 190293 w 2838450"/>
                <a:gd name="connsiteY6" fmla="*/ 1980883 h 2857958"/>
                <a:gd name="connsiteX7" fmla="*/ 1960910 w 2838450"/>
                <a:gd name="connsiteY7" fmla="*/ 200390 h 285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38450" h="2857958">
                  <a:moveTo>
                    <a:pt x="1971005" y="0"/>
                  </a:moveTo>
                  <a:lnTo>
                    <a:pt x="2838450" y="0"/>
                  </a:lnTo>
                  <a:lnTo>
                    <a:pt x="2838450" y="7240"/>
                  </a:lnTo>
                  <a:cubicBezTo>
                    <a:pt x="2838450" y="1484015"/>
                    <a:pt x="1716931" y="2697914"/>
                    <a:pt x="278890" y="2843883"/>
                  </a:cubicBezTo>
                  <a:lnTo>
                    <a:pt x="0" y="2857958"/>
                  </a:lnTo>
                  <a:lnTo>
                    <a:pt x="0" y="1990580"/>
                  </a:lnTo>
                  <a:lnTo>
                    <a:pt x="190293" y="1980883"/>
                  </a:lnTo>
                  <a:cubicBezTo>
                    <a:pt x="1124600" y="1885128"/>
                    <a:pt x="1866185" y="1135788"/>
                    <a:pt x="1960910" y="20039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/>
            </a:p>
          </p:txBody>
        </p:sp>
        <p:sp>
          <p:nvSpPr>
            <p:cNvPr id="15" name="Freeform: Shape 15">
              <a:extLst>
                <a:ext uri="{FF2B5EF4-FFF2-40B4-BE49-F238E27FC236}">
                  <a16:creationId xmlns:a16="http://schemas.microsoft.com/office/drawing/2014/main" id="{4D62A0CC-A0CE-403A-A167-27225B2C60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" y="1"/>
              <a:ext cx="1003449" cy="1013015"/>
            </a:xfrm>
            <a:custGeom>
              <a:avLst/>
              <a:gdLst>
                <a:gd name="connsiteX0" fmla="*/ 0 w 1003449"/>
                <a:gd name="connsiteY0" fmla="*/ 0 h 1013015"/>
                <a:gd name="connsiteX1" fmla="*/ 1003449 w 1003449"/>
                <a:gd name="connsiteY1" fmla="*/ 0 h 1013015"/>
                <a:gd name="connsiteX2" fmla="*/ 998306 w 1003449"/>
                <a:gd name="connsiteY2" fmla="*/ 100639 h 1013015"/>
                <a:gd name="connsiteX3" fmla="*/ 90663 w 1003449"/>
                <a:gd name="connsiteY3" fmla="*/ 1008380 h 1013015"/>
                <a:gd name="connsiteX4" fmla="*/ 0 w 1003449"/>
                <a:gd name="connsiteY4" fmla="*/ 1013015 h 1013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3449" h="1013015">
                  <a:moveTo>
                    <a:pt x="0" y="0"/>
                  </a:moveTo>
                  <a:lnTo>
                    <a:pt x="1003449" y="0"/>
                  </a:lnTo>
                  <a:lnTo>
                    <a:pt x="998306" y="100639"/>
                  </a:lnTo>
                  <a:cubicBezTo>
                    <a:pt x="949402" y="576784"/>
                    <a:pt x="566756" y="959471"/>
                    <a:pt x="90663" y="1008380"/>
                  </a:cubicBezTo>
                  <a:lnTo>
                    <a:pt x="0" y="10130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Image 2">
              <a:extLst>
                <a:ext uri="{FF2B5EF4-FFF2-40B4-BE49-F238E27FC236}">
                  <a16:creationId xmlns:a16="http://schemas.microsoft.com/office/drawing/2014/main" id="{F8AD83DA-A293-6D56-F606-7C98C403A3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458332" y="590133"/>
              <a:ext cx="775021" cy="775021"/>
            </a:xfrm>
            <a:custGeom>
              <a:avLst/>
              <a:gdLst>
                <a:gd name="connsiteX0" fmla="*/ 387511 w 775021"/>
                <a:gd name="connsiteY0" fmla="*/ 775021 h 775021"/>
                <a:gd name="connsiteX1" fmla="*/ 775021 w 775021"/>
                <a:gd name="connsiteY1" fmla="*/ 387511 h 775021"/>
                <a:gd name="connsiteX2" fmla="*/ 387511 w 775021"/>
                <a:gd name="connsiteY2" fmla="*/ 0 h 775021"/>
                <a:gd name="connsiteX3" fmla="*/ 0 w 775021"/>
                <a:gd name="connsiteY3" fmla="*/ 387511 h 775021"/>
                <a:gd name="connsiteX4" fmla="*/ 387511 w 775021"/>
                <a:gd name="connsiteY4" fmla="*/ 775021 h 77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5021" h="775021">
                  <a:moveTo>
                    <a:pt x="387511" y="775021"/>
                  </a:moveTo>
                  <a:cubicBezTo>
                    <a:pt x="601527" y="775021"/>
                    <a:pt x="775021" y="601527"/>
                    <a:pt x="775021" y="387511"/>
                  </a:cubicBezTo>
                  <a:cubicBezTo>
                    <a:pt x="775021" y="173494"/>
                    <a:pt x="601527" y="0"/>
                    <a:pt x="387511" y="0"/>
                  </a:cubicBezTo>
                  <a:cubicBezTo>
                    <a:pt x="173494" y="0"/>
                    <a:pt x="0" y="173494"/>
                    <a:pt x="0" y="387511"/>
                  </a:cubicBezTo>
                  <a:cubicBezTo>
                    <a:pt x="0" y="601527"/>
                    <a:pt x="173494" y="775021"/>
                    <a:pt x="387511" y="775021"/>
                  </a:cubicBezTo>
                  <a:close/>
                </a:path>
              </a:pathLst>
            </a:custGeom>
            <a:solidFill>
              <a:schemeClr val="accent6"/>
            </a:solidFill>
            <a:ln w="38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5702441" y="1061623"/>
            <a:ext cx="5723586" cy="4739104"/>
          </a:xfrm>
        </p:spPr>
        <p:txBody>
          <a:bodyPr tIns="0" bIns="0" anchor="ctr">
            <a:noAutofit/>
          </a:bodyPr>
          <a:lstStyle>
            <a:lvl1pPr algn="l">
              <a:lnSpc>
                <a:spcPct val="100000"/>
              </a:lnSpc>
              <a:defRPr sz="3600" b="1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979AC40-7C15-9431-5B1A-415655A7FC0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43345" y="0"/>
            <a:ext cx="4344695" cy="6359525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331891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86F8B46B-EF6E-BC12-09E2-0F3B779197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-400"/>
            <a:ext cx="12216063" cy="346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D7B4F11-E150-473B-98F5-6E6AC96468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420493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36" name="Freeform 35">
            <a:extLst>
              <a:ext uri="{FF2B5EF4-FFF2-40B4-BE49-F238E27FC236}">
                <a16:creationId xmlns:a16="http://schemas.microsoft.com/office/drawing/2014/main" id="{A8E2FA61-C047-21BB-AA50-F84AD76854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5760023" y="3764463"/>
            <a:ext cx="2812357" cy="3394143"/>
          </a:xfrm>
          <a:custGeom>
            <a:avLst/>
            <a:gdLst>
              <a:gd name="connsiteX0" fmla="*/ 0 w 2812357"/>
              <a:gd name="connsiteY0" fmla="*/ 0 h 3394143"/>
              <a:gd name="connsiteX1" fmla="*/ 2812357 w 2812357"/>
              <a:gd name="connsiteY1" fmla="*/ 3394143 h 3394143"/>
              <a:gd name="connsiteX2" fmla="*/ 0 w 2812357"/>
              <a:gd name="connsiteY2" fmla="*/ 3394143 h 3394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12357" h="3394143">
                <a:moveTo>
                  <a:pt x="0" y="0"/>
                </a:moveTo>
                <a:lnTo>
                  <a:pt x="2812357" y="3394143"/>
                </a:lnTo>
                <a:lnTo>
                  <a:pt x="0" y="3394143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Freeform 32">
            <a:extLst>
              <a:ext uri="{FF2B5EF4-FFF2-40B4-BE49-F238E27FC236}">
                <a16:creationId xmlns:a16="http://schemas.microsoft.com/office/drawing/2014/main" id="{1A2791BA-760E-9FA5-8743-D0B699FC98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463854"/>
            <a:ext cx="435241" cy="3394146"/>
          </a:xfrm>
          <a:custGeom>
            <a:avLst/>
            <a:gdLst>
              <a:gd name="connsiteX0" fmla="*/ 435241 w 435241"/>
              <a:gd name="connsiteY0" fmla="*/ 0 h 3394146"/>
              <a:gd name="connsiteX1" fmla="*/ 435241 w 435241"/>
              <a:gd name="connsiteY1" fmla="*/ 3394146 h 3394146"/>
              <a:gd name="connsiteX2" fmla="*/ 0 w 435241"/>
              <a:gd name="connsiteY2" fmla="*/ 3394146 h 3394146"/>
              <a:gd name="connsiteX3" fmla="*/ 0 w 435241"/>
              <a:gd name="connsiteY3" fmla="*/ 523525 h 3394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5241" h="3394146">
                <a:moveTo>
                  <a:pt x="435241" y="0"/>
                </a:moveTo>
                <a:lnTo>
                  <a:pt x="435241" y="3394146"/>
                </a:lnTo>
                <a:lnTo>
                  <a:pt x="0" y="3394146"/>
                </a:lnTo>
                <a:lnTo>
                  <a:pt x="0" y="52352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D6A03F2-8C7B-D33B-0E8F-24D4800D5C01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914400" y="1057275"/>
            <a:ext cx="5259554" cy="2495028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51465C6-2CDE-B5BF-F22E-CBDD44E86CFC}"/>
              </a:ext>
            </a:extLst>
          </p:cNvPr>
          <p:cNvSpPr>
            <a:spLocks noGrp="1"/>
          </p:cNvSpPr>
          <p:nvPr userDrawn="1">
            <p:ph idx="1" hasCustomPrompt="1"/>
          </p:nvPr>
        </p:nvSpPr>
        <p:spPr>
          <a:xfrm>
            <a:off x="914400" y="3808750"/>
            <a:ext cx="5259554" cy="2233233"/>
          </a:xfrm>
        </p:spPr>
        <p:txBody>
          <a:bodyPr lIns="91440" tIns="0" rIns="91440" b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00000"/>
              </a:lnSpc>
              <a:spcBef>
                <a:spcPts val="0"/>
              </a:spcBef>
              <a:defRPr sz="2400"/>
            </a:lvl2pPr>
            <a:lvl3pPr marL="685800">
              <a:lnSpc>
                <a:spcPct val="100000"/>
              </a:lnSpc>
              <a:spcBef>
                <a:spcPts val="0"/>
              </a:spcBef>
              <a:defRPr sz="2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2" name="Picture Placeholder 7">
            <a:extLst>
              <a:ext uri="{FF2B5EF4-FFF2-40B4-BE49-F238E27FC236}">
                <a16:creationId xmlns:a16="http://schemas.microsoft.com/office/drawing/2014/main" id="{55126063-BDEE-A1AB-FDAE-DD9B98CACDA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414194" y="410780"/>
            <a:ext cx="4344695" cy="6447220"/>
          </a:xfrm>
          <a:solidFill>
            <a:schemeClr val="accent3"/>
          </a:solidFill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6817894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mage 1">
            <a:extLst>
              <a:ext uri="{FF2B5EF4-FFF2-40B4-BE49-F238E27FC236}">
                <a16:creationId xmlns:a16="http://schemas.microsoft.com/office/drawing/2014/main" id="{2A3EC91E-4089-D366-06D3-3E66F93DFA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7117" y="0"/>
            <a:ext cx="2550985" cy="6858000"/>
          </a:xfrm>
          <a:custGeom>
            <a:avLst/>
            <a:gdLst>
              <a:gd name="connsiteX0" fmla="*/ 2550985 w 2550985"/>
              <a:gd name="connsiteY0" fmla="*/ 0 h 6858000"/>
              <a:gd name="connsiteX1" fmla="*/ 0 w 2550985"/>
              <a:gd name="connsiteY1" fmla="*/ 0 h 6858000"/>
              <a:gd name="connsiteX2" fmla="*/ 0 w 2550985"/>
              <a:gd name="connsiteY2" fmla="*/ 6858000 h 6858000"/>
              <a:gd name="connsiteX3" fmla="*/ 2550985 w 2550985"/>
              <a:gd name="connsiteY3" fmla="*/ 6858000 h 6858000"/>
              <a:gd name="connsiteX4" fmla="*/ 2550985 w 2550985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50985" h="6858000">
                <a:moveTo>
                  <a:pt x="2550985" y="0"/>
                </a:moveTo>
                <a:lnTo>
                  <a:pt x="0" y="0"/>
                </a:lnTo>
                <a:lnTo>
                  <a:pt x="0" y="6858000"/>
                </a:lnTo>
                <a:lnTo>
                  <a:pt x="2550985" y="6858000"/>
                </a:lnTo>
                <a:lnTo>
                  <a:pt x="2550985" y="0"/>
                </a:lnTo>
                <a:close/>
              </a:path>
            </a:pathLst>
          </a:custGeom>
          <a:solidFill>
            <a:schemeClr val="accent4"/>
          </a:solidFill>
          <a:ln w="7045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70F595E1-C910-3710-90E9-AF5FFCE058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9415" y="0"/>
            <a:ext cx="2548591" cy="2555628"/>
          </a:xfrm>
          <a:custGeom>
            <a:avLst/>
            <a:gdLst>
              <a:gd name="connsiteX0" fmla="*/ 138643 w 2548591"/>
              <a:gd name="connsiteY0" fmla="*/ 1 h 2555628"/>
              <a:gd name="connsiteX1" fmla="*/ 163874 w 2548591"/>
              <a:gd name="connsiteY1" fmla="*/ 1 h 2555628"/>
              <a:gd name="connsiteX2" fmla="*/ 2548463 w 2548591"/>
              <a:gd name="connsiteY2" fmla="*/ 2391168 h 2555628"/>
              <a:gd name="connsiteX3" fmla="*/ 2548463 w 2548591"/>
              <a:gd name="connsiteY3" fmla="*/ 2416472 h 2555628"/>
              <a:gd name="connsiteX4" fmla="*/ 2548590 w 2548591"/>
              <a:gd name="connsiteY4" fmla="*/ 2416600 h 2555628"/>
              <a:gd name="connsiteX5" fmla="*/ 138643 w 2548591"/>
              <a:gd name="connsiteY5" fmla="*/ 1 h 2555628"/>
              <a:gd name="connsiteX6" fmla="*/ 0 w 2548591"/>
              <a:gd name="connsiteY6" fmla="*/ 1 h 2555628"/>
              <a:gd name="connsiteX7" fmla="*/ 25231 w 2548591"/>
              <a:gd name="connsiteY7" fmla="*/ 1 h 2555628"/>
              <a:gd name="connsiteX8" fmla="*/ 2548591 w 2548591"/>
              <a:gd name="connsiteY8" fmla="*/ 2530324 h 2555628"/>
              <a:gd name="connsiteX9" fmla="*/ 2548591 w 2548591"/>
              <a:gd name="connsiteY9" fmla="*/ 2555628 h 2555628"/>
              <a:gd name="connsiteX10" fmla="*/ 0 w 2548591"/>
              <a:gd name="connsiteY10" fmla="*/ 1 h 2555628"/>
              <a:gd name="connsiteX11" fmla="*/ 277411 w 2548591"/>
              <a:gd name="connsiteY11" fmla="*/ 1 h 2555628"/>
              <a:gd name="connsiteX12" fmla="*/ 302642 w 2548591"/>
              <a:gd name="connsiteY12" fmla="*/ 1 h 2555628"/>
              <a:gd name="connsiteX13" fmla="*/ 2548582 w 2548591"/>
              <a:gd name="connsiteY13" fmla="*/ 2252147 h 2555628"/>
              <a:gd name="connsiteX14" fmla="*/ 2548582 w 2548591"/>
              <a:gd name="connsiteY14" fmla="*/ 2277444 h 2555628"/>
              <a:gd name="connsiteX15" fmla="*/ 277411 w 2548591"/>
              <a:gd name="connsiteY15" fmla="*/ 1 h 2555628"/>
              <a:gd name="connsiteX16" fmla="*/ 416054 w 2548591"/>
              <a:gd name="connsiteY16" fmla="*/ 1 h 2555628"/>
              <a:gd name="connsiteX17" fmla="*/ 441285 w 2548591"/>
              <a:gd name="connsiteY17" fmla="*/ 1 h 2555628"/>
              <a:gd name="connsiteX18" fmla="*/ 2548589 w 2548591"/>
              <a:gd name="connsiteY18" fmla="*/ 2113119 h 2555628"/>
              <a:gd name="connsiteX19" fmla="*/ 2548589 w 2548591"/>
              <a:gd name="connsiteY19" fmla="*/ 2138423 h 2555628"/>
              <a:gd name="connsiteX20" fmla="*/ 416054 w 2548591"/>
              <a:gd name="connsiteY20" fmla="*/ 1 h 2555628"/>
              <a:gd name="connsiteX21" fmla="*/ 554698 w 2548591"/>
              <a:gd name="connsiteY21" fmla="*/ 1 h 2555628"/>
              <a:gd name="connsiteX22" fmla="*/ 579930 w 2548591"/>
              <a:gd name="connsiteY22" fmla="*/ 1 h 2555628"/>
              <a:gd name="connsiteX23" fmla="*/ 2548462 w 2548591"/>
              <a:gd name="connsiteY23" fmla="*/ 1973963 h 2555628"/>
              <a:gd name="connsiteX24" fmla="*/ 2548462 w 2548591"/>
              <a:gd name="connsiteY24" fmla="*/ 1999267 h 2555628"/>
              <a:gd name="connsiteX25" fmla="*/ 2548589 w 2548591"/>
              <a:gd name="connsiteY25" fmla="*/ 1999394 h 2555628"/>
              <a:gd name="connsiteX26" fmla="*/ 554698 w 2548591"/>
              <a:gd name="connsiteY26" fmla="*/ 1 h 2555628"/>
              <a:gd name="connsiteX27" fmla="*/ 693468 w 2548591"/>
              <a:gd name="connsiteY27" fmla="*/ 0 h 2555628"/>
              <a:gd name="connsiteX28" fmla="*/ 718701 w 2548591"/>
              <a:gd name="connsiteY28" fmla="*/ 0 h 2555628"/>
              <a:gd name="connsiteX29" fmla="*/ 2548583 w 2548591"/>
              <a:gd name="connsiteY29" fmla="*/ 1834942 h 2555628"/>
              <a:gd name="connsiteX30" fmla="*/ 2548583 w 2548591"/>
              <a:gd name="connsiteY30" fmla="*/ 1860239 h 2555628"/>
              <a:gd name="connsiteX31" fmla="*/ 693468 w 2548591"/>
              <a:gd name="connsiteY31" fmla="*/ 0 h 2555628"/>
              <a:gd name="connsiteX32" fmla="*/ 832112 w 2548591"/>
              <a:gd name="connsiteY32" fmla="*/ 0 h 2555628"/>
              <a:gd name="connsiteX33" fmla="*/ 857340 w 2548591"/>
              <a:gd name="connsiteY33" fmla="*/ 0 h 2555628"/>
              <a:gd name="connsiteX34" fmla="*/ 2548582 w 2548591"/>
              <a:gd name="connsiteY34" fmla="*/ 1695913 h 2555628"/>
              <a:gd name="connsiteX35" fmla="*/ 2548582 w 2548591"/>
              <a:gd name="connsiteY35" fmla="*/ 1721210 h 2555628"/>
              <a:gd name="connsiteX36" fmla="*/ 832112 w 2548591"/>
              <a:gd name="connsiteY36" fmla="*/ 0 h 2555628"/>
              <a:gd name="connsiteX37" fmla="*/ 970758 w 2548591"/>
              <a:gd name="connsiteY37" fmla="*/ 0 h 2555628"/>
              <a:gd name="connsiteX38" fmla="*/ 995986 w 2548591"/>
              <a:gd name="connsiteY38" fmla="*/ 0 h 2555628"/>
              <a:gd name="connsiteX39" fmla="*/ 2548463 w 2548591"/>
              <a:gd name="connsiteY39" fmla="*/ 1556758 h 2555628"/>
              <a:gd name="connsiteX40" fmla="*/ 2548463 w 2548591"/>
              <a:gd name="connsiteY40" fmla="*/ 1582062 h 2555628"/>
              <a:gd name="connsiteX41" fmla="*/ 2548590 w 2548591"/>
              <a:gd name="connsiteY41" fmla="*/ 1582189 h 2555628"/>
              <a:gd name="connsiteX42" fmla="*/ 970758 w 2548591"/>
              <a:gd name="connsiteY42" fmla="*/ 0 h 2555628"/>
              <a:gd name="connsiteX43" fmla="*/ 1109529 w 2548591"/>
              <a:gd name="connsiteY43" fmla="*/ 0 h 2555628"/>
              <a:gd name="connsiteX44" fmla="*/ 1134764 w 2548591"/>
              <a:gd name="connsiteY44" fmla="*/ 0 h 2555628"/>
              <a:gd name="connsiteX45" fmla="*/ 2548589 w 2548591"/>
              <a:gd name="connsiteY45" fmla="*/ 1417736 h 2555628"/>
              <a:gd name="connsiteX46" fmla="*/ 2548589 w 2548591"/>
              <a:gd name="connsiteY46" fmla="*/ 1443033 h 2555628"/>
              <a:gd name="connsiteX47" fmla="*/ 1109529 w 2548591"/>
              <a:gd name="connsiteY47" fmla="*/ 0 h 2555628"/>
              <a:gd name="connsiteX48" fmla="*/ 1248168 w 2548591"/>
              <a:gd name="connsiteY48" fmla="*/ 0 h 2555628"/>
              <a:gd name="connsiteX49" fmla="*/ 1273396 w 2548591"/>
              <a:gd name="connsiteY49" fmla="*/ 0 h 2555628"/>
              <a:gd name="connsiteX50" fmla="*/ 2548583 w 2548591"/>
              <a:gd name="connsiteY50" fmla="*/ 1278708 h 2555628"/>
              <a:gd name="connsiteX51" fmla="*/ 2548583 w 2548591"/>
              <a:gd name="connsiteY51" fmla="*/ 1304005 h 2555628"/>
              <a:gd name="connsiteX52" fmla="*/ 1248168 w 2548591"/>
              <a:gd name="connsiteY52" fmla="*/ 0 h 2555628"/>
              <a:gd name="connsiteX53" fmla="*/ 1386813 w 2548591"/>
              <a:gd name="connsiteY53" fmla="*/ 0 h 2555628"/>
              <a:gd name="connsiteX54" fmla="*/ 1412041 w 2548591"/>
              <a:gd name="connsiteY54" fmla="*/ 0 h 2555628"/>
              <a:gd name="connsiteX55" fmla="*/ 2548589 w 2548591"/>
              <a:gd name="connsiteY55" fmla="*/ 1139552 h 2555628"/>
              <a:gd name="connsiteX56" fmla="*/ 2548589 w 2548591"/>
              <a:gd name="connsiteY56" fmla="*/ 1164857 h 2555628"/>
              <a:gd name="connsiteX57" fmla="*/ 2548589 w 2548591"/>
              <a:gd name="connsiteY57" fmla="*/ 1164984 h 2555628"/>
              <a:gd name="connsiteX58" fmla="*/ 1386813 w 2548591"/>
              <a:gd name="connsiteY58" fmla="*/ 0 h 2555628"/>
              <a:gd name="connsiteX59" fmla="*/ 1525579 w 2548591"/>
              <a:gd name="connsiteY59" fmla="*/ 0 h 2555628"/>
              <a:gd name="connsiteX60" fmla="*/ 1550814 w 2548591"/>
              <a:gd name="connsiteY60" fmla="*/ 0 h 2555628"/>
              <a:gd name="connsiteX61" fmla="*/ 2548583 w 2548591"/>
              <a:gd name="connsiteY61" fmla="*/ 1000531 h 2555628"/>
              <a:gd name="connsiteX62" fmla="*/ 2548583 w 2548591"/>
              <a:gd name="connsiteY62" fmla="*/ 1025828 h 2555628"/>
              <a:gd name="connsiteX63" fmla="*/ 1525579 w 2548591"/>
              <a:gd name="connsiteY63" fmla="*/ 0 h 2555628"/>
              <a:gd name="connsiteX64" fmla="*/ 1664231 w 2548591"/>
              <a:gd name="connsiteY64" fmla="*/ 0 h 2555628"/>
              <a:gd name="connsiteX65" fmla="*/ 1689459 w 2548591"/>
              <a:gd name="connsiteY65" fmla="*/ 0 h 2555628"/>
              <a:gd name="connsiteX66" fmla="*/ 2548589 w 2548591"/>
              <a:gd name="connsiteY66" fmla="*/ 861503 h 2555628"/>
              <a:gd name="connsiteX67" fmla="*/ 2548589 w 2548591"/>
              <a:gd name="connsiteY67" fmla="*/ 886800 h 2555628"/>
              <a:gd name="connsiteX68" fmla="*/ 1664231 w 2548591"/>
              <a:gd name="connsiteY68" fmla="*/ 0 h 2555628"/>
              <a:gd name="connsiteX69" fmla="*/ 1802870 w 2548591"/>
              <a:gd name="connsiteY69" fmla="*/ 0 h 2555628"/>
              <a:gd name="connsiteX70" fmla="*/ 1828097 w 2548591"/>
              <a:gd name="connsiteY70" fmla="*/ 0 h 2555628"/>
              <a:gd name="connsiteX71" fmla="*/ 2548583 w 2548591"/>
              <a:gd name="connsiteY71" fmla="*/ 722347 h 2555628"/>
              <a:gd name="connsiteX72" fmla="*/ 2548583 w 2548591"/>
              <a:gd name="connsiteY72" fmla="*/ 747651 h 2555628"/>
              <a:gd name="connsiteX73" fmla="*/ 2548583 w 2548591"/>
              <a:gd name="connsiteY73" fmla="*/ 747778 h 2555628"/>
              <a:gd name="connsiteX74" fmla="*/ 1802870 w 2548591"/>
              <a:gd name="connsiteY74" fmla="*/ 0 h 2555628"/>
              <a:gd name="connsiteX75" fmla="*/ 1941642 w 2548591"/>
              <a:gd name="connsiteY75" fmla="*/ 0 h 2555628"/>
              <a:gd name="connsiteX76" fmla="*/ 1966877 w 2548591"/>
              <a:gd name="connsiteY76" fmla="*/ 0 h 2555628"/>
              <a:gd name="connsiteX77" fmla="*/ 2548589 w 2548591"/>
              <a:gd name="connsiteY77" fmla="*/ 583321 h 2555628"/>
              <a:gd name="connsiteX78" fmla="*/ 2548589 w 2548591"/>
              <a:gd name="connsiteY78" fmla="*/ 608622 h 2555628"/>
              <a:gd name="connsiteX79" fmla="*/ 1941642 w 2548591"/>
              <a:gd name="connsiteY79" fmla="*/ 0 h 2555628"/>
              <a:gd name="connsiteX80" fmla="*/ 2080281 w 2548591"/>
              <a:gd name="connsiteY80" fmla="*/ 0 h 2555628"/>
              <a:gd name="connsiteX81" fmla="*/ 2105508 w 2548591"/>
              <a:gd name="connsiteY81" fmla="*/ 0 h 2555628"/>
              <a:gd name="connsiteX82" fmla="*/ 2548582 w 2548591"/>
              <a:gd name="connsiteY82" fmla="*/ 444296 h 2555628"/>
              <a:gd name="connsiteX83" fmla="*/ 2548582 w 2548591"/>
              <a:gd name="connsiteY83" fmla="*/ 469597 h 2555628"/>
              <a:gd name="connsiteX84" fmla="*/ 2080281 w 2548591"/>
              <a:gd name="connsiteY84" fmla="*/ 0 h 2555628"/>
              <a:gd name="connsiteX85" fmla="*/ 2218926 w 2548591"/>
              <a:gd name="connsiteY85" fmla="*/ 0 h 2555628"/>
              <a:gd name="connsiteX86" fmla="*/ 2244153 w 2548591"/>
              <a:gd name="connsiteY86" fmla="*/ 0 h 2555628"/>
              <a:gd name="connsiteX87" fmla="*/ 2548582 w 2548591"/>
              <a:gd name="connsiteY87" fmla="*/ 305270 h 2555628"/>
              <a:gd name="connsiteX88" fmla="*/ 2548582 w 2548591"/>
              <a:gd name="connsiteY88" fmla="*/ 330570 h 2555628"/>
              <a:gd name="connsiteX89" fmla="*/ 2218926 w 2548591"/>
              <a:gd name="connsiteY89" fmla="*/ 0 h 2555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2548591" h="2555628">
                <a:moveTo>
                  <a:pt x="138643" y="1"/>
                </a:moveTo>
                <a:lnTo>
                  <a:pt x="163874" y="1"/>
                </a:lnTo>
                <a:cubicBezTo>
                  <a:pt x="163874" y="1318576"/>
                  <a:pt x="1233644" y="2391168"/>
                  <a:pt x="2548463" y="2391168"/>
                </a:cubicBezTo>
                <a:lnTo>
                  <a:pt x="2548463" y="2416472"/>
                </a:lnTo>
                <a:lnTo>
                  <a:pt x="2548590" y="2416600"/>
                </a:lnTo>
                <a:cubicBezTo>
                  <a:pt x="1219755" y="2416600"/>
                  <a:pt x="138643" y="1332503"/>
                  <a:pt x="138643" y="1"/>
                </a:cubicBezTo>
                <a:close/>
                <a:moveTo>
                  <a:pt x="0" y="1"/>
                </a:moveTo>
                <a:lnTo>
                  <a:pt x="25231" y="1"/>
                </a:lnTo>
                <a:cubicBezTo>
                  <a:pt x="25231" y="1395244"/>
                  <a:pt x="1157188" y="2530324"/>
                  <a:pt x="2548591" y="2530324"/>
                </a:cubicBezTo>
                <a:lnTo>
                  <a:pt x="2548591" y="2555628"/>
                </a:lnTo>
                <a:cubicBezTo>
                  <a:pt x="1143299" y="2555628"/>
                  <a:pt x="0" y="1409172"/>
                  <a:pt x="0" y="1"/>
                </a:cubicBezTo>
                <a:close/>
                <a:moveTo>
                  <a:pt x="277411" y="1"/>
                </a:moveTo>
                <a:lnTo>
                  <a:pt x="302642" y="1"/>
                </a:lnTo>
                <a:cubicBezTo>
                  <a:pt x="302642" y="1241907"/>
                  <a:pt x="1310229" y="2252147"/>
                  <a:pt x="2548582" y="2252147"/>
                </a:cubicBezTo>
                <a:lnTo>
                  <a:pt x="2548582" y="2277444"/>
                </a:lnTo>
                <a:cubicBezTo>
                  <a:pt x="1296205" y="2277444"/>
                  <a:pt x="277411" y="1255835"/>
                  <a:pt x="277411" y="1"/>
                </a:cubicBezTo>
                <a:close/>
                <a:moveTo>
                  <a:pt x="416054" y="1"/>
                </a:moveTo>
                <a:lnTo>
                  <a:pt x="441285" y="1"/>
                </a:lnTo>
                <a:cubicBezTo>
                  <a:pt x="441285" y="1165111"/>
                  <a:pt x="1386559" y="2113119"/>
                  <a:pt x="2548589" y="2113119"/>
                </a:cubicBezTo>
                <a:lnTo>
                  <a:pt x="2548589" y="2138423"/>
                </a:lnTo>
                <a:cubicBezTo>
                  <a:pt x="1372670" y="2138423"/>
                  <a:pt x="416054" y="1179166"/>
                  <a:pt x="416054" y="1"/>
                </a:cubicBezTo>
                <a:close/>
                <a:moveTo>
                  <a:pt x="554698" y="1"/>
                </a:moveTo>
                <a:lnTo>
                  <a:pt x="579930" y="1"/>
                </a:lnTo>
                <a:cubicBezTo>
                  <a:pt x="579930" y="1088442"/>
                  <a:pt x="1463017" y="1973963"/>
                  <a:pt x="2548462" y="1973963"/>
                </a:cubicBezTo>
                <a:lnTo>
                  <a:pt x="2548462" y="1999267"/>
                </a:lnTo>
                <a:lnTo>
                  <a:pt x="2548589" y="1999394"/>
                </a:lnTo>
                <a:cubicBezTo>
                  <a:pt x="1449127" y="1999394"/>
                  <a:pt x="554698" y="1102497"/>
                  <a:pt x="554698" y="1"/>
                </a:cubicBezTo>
                <a:close/>
                <a:moveTo>
                  <a:pt x="693468" y="0"/>
                </a:moveTo>
                <a:lnTo>
                  <a:pt x="718701" y="0"/>
                </a:lnTo>
                <a:cubicBezTo>
                  <a:pt x="718701" y="1011773"/>
                  <a:pt x="1539602" y="1834942"/>
                  <a:pt x="2548583" y="1834942"/>
                </a:cubicBezTo>
                <a:lnTo>
                  <a:pt x="2548583" y="1860239"/>
                </a:lnTo>
                <a:cubicBezTo>
                  <a:pt x="1525706" y="1860239"/>
                  <a:pt x="693468" y="1025701"/>
                  <a:pt x="693468" y="0"/>
                </a:cubicBezTo>
                <a:close/>
                <a:moveTo>
                  <a:pt x="832112" y="0"/>
                </a:moveTo>
                <a:lnTo>
                  <a:pt x="857340" y="0"/>
                </a:lnTo>
                <a:cubicBezTo>
                  <a:pt x="857340" y="935105"/>
                  <a:pt x="1616059" y="1695913"/>
                  <a:pt x="2548582" y="1695913"/>
                </a:cubicBezTo>
                <a:lnTo>
                  <a:pt x="2548582" y="1721210"/>
                </a:lnTo>
                <a:cubicBezTo>
                  <a:pt x="1602170" y="1721210"/>
                  <a:pt x="832112" y="949032"/>
                  <a:pt x="832112" y="0"/>
                </a:cubicBezTo>
                <a:close/>
                <a:moveTo>
                  <a:pt x="970758" y="0"/>
                </a:moveTo>
                <a:lnTo>
                  <a:pt x="995986" y="0"/>
                </a:lnTo>
                <a:cubicBezTo>
                  <a:pt x="995986" y="858436"/>
                  <a:pt x="1692391" y="1556758"/>
                  <a:pt x="2548463" y="1556758"/>
                </a:cubicBezTo>
                <a:lnTo>
                  <a:pt x="2548463" y="1582062"/>
                </a:lnTo>
                <a:lnTo>
                  <a:pt x="2548590" y="1582189"/>
                </a:lnTo>
                <a:cubicBezTo>
                  <a:pt x="1678628" y="1582189"/>
                  <a:pt x="970758" y="872491"/>
                  <a:pt x="970758" y="0"/>
                </a:cubicBezTo>
                <a:close/>
                <a:moveTo>
                  <a:pt x="1109529" y="0"/>
                </a:moveTo>
                <a:lnTo>
                  <a:pt x="1134764" y="0"/>
                </a:lnTo>
                <a:cubicBezTo>
                  <a:pt x="1134764" y="781767"/>
                  <a:pt x="1768975" y="1417736"/>
                  <a:pt x="2548589" y="1417736"/>
                </a:cubicBezTo>
                <a:lnTo>
                  <a:pt x="2548589" y="1443033"/>
                </a:lnTo>
                <a:cubicBezTo>
                  <a:pt x="1755086" y="1443033"/>
                  <a:pt x="1109529" y="795695"/>
                  <a:pt x="1109529" y="0"/>
                </a:cubicBezTo>
                <a:close/>
                <a:moveTo>
                  <a:pt x="1248168" y="0"/>
                </a:moveTo>
                <a:lnTo>
                  <a:pt x="1273396" y="0"/>
                </a:lnTo>
                <a:cubicBezTo>
                  <a:pt x="1273396" y="705097"/>
                  <a:pt x="1845433" y="1278708"/>
                  <a:pt x="2548583" y="1278708"/>
                </a:cubicBezTo>
                <a:lnTo>
                  <a:pt x="2548583" y="1304005"/>
                </a:lnTo>
                <a:cubicBezTo>
                  <a:pt x="1831537" y="1304005"/>
                  <a:pt x="1248168" y="719026"/>
                  <a:pt x="1248168" y="0"/>
                </a:cubicBezTo>
                <a:close/>
                <a:moveTo>
                  <a:pt x="1386813" y="0"/>
                </a:moveTo>
                <a:lnTo>
                  <a:pt x="1412041" y="0"/>
                </a:lnTo>
                <a:cubicBezTo>
                  <a:pt x="1412041" y="628428"/>
                  <a:pt x="1921890" y="1139552"/>
                  <a:pt x="2548589" y="1139552"/>
                </a:cubicBezTo>
                <a:lnTo>
                  <a:pt x="2548589" y="1164857"/>
                </a:lnTo>
                <a:lnTo>
                  <a:pt x="2548589" y="1164984"/>
                </a:lnTo>
                <a:cubicBezTo>
                  <a:pt x="1908001" y="1164984"/>
                  <a:pt x="1386813" y="642356"/>
                  <a:pt x="1386813" y="0"/>
                </a:cubicBezTo>
                <a:close/>
                <a:moveTo>
                  <a:pt x="1525579" y="0"/>
                </a:moveTo>
                <a:lnTo>
                  <a:pt x="1550814" y="0"/>
                </a:lnTo>
                <a:cubicBezTo>
                  <a:pt x="1550814" y="551759"/>
                  <a:pt x="1998468" y="1000531"/>
                  <a:pt x="2548583" y="1000531"/>
                </a:cubicBezTo>
                <a:lnTo>
                  <a:pt x="2548583" y="1025828"/>
                </a:lnTo>
                <a:cubicBezTo>
                  <a:pt x="1984452" y="1025828"/>
                  <a:pt x="1525579" y="565560"/>
                  <a:pt x="1525579" y="0"/>
                </a:cubicBezTo>
                <a:close/>
                <a:moveTo>
                  <a:pt x="1664231" y="0"/>
                </a:moveTo>
                <a:lnTo>
                  <a:pt x="1689459" y="0"/>
                </a:lnTo>
                <a:cubicBezTo>
                  <a:pt x="1689459" y="474963"/>
                  <a:pt x="2074805" y="861503"/>
                  <a:pt x="2548589" y="861503"/>
                </a:cubicBezTo>
                <a:lnTo>
                  <a:pt x="2548589" y="886800"/>
                </a:lnTo>
                <a:cubicBezTo>
                  <a:pt x="2060916" y="886800"/>
                  <a:pt x="1664231" y="489019"/>
                  <a:pt x="1664231" y="0"/>
                </a:cubicBezTo>
                <a:close/>
                <a:moveTo>
                  <a:pt x="1802870" y="0"/>
                </a:moveTo>
                <a:lnTo>
                  <a:pt x="1828097" y="0"/>
                </a:lnTo>
                <a:cubicBezTo>
                  <a:pt x="1828097" y="398295"/>
                  <a:pt x="2151263" y="722347"/>
                  <a:pt x="2548583" y="722347"/>
                </a:cubicBezTo>
                <a:lnTo>
                  <a:pt x="2548583" y="747651"/>
                </a:lnTo>
                <a:lnTo>
                  <a:pt x="2548583" y="747778"/>
                </a:lnTo>
                <a:cubicBezTo>
                  <a:pt x="2137367" y="747778"/>
                  <a:pt x="1802870" y="412350"/>
                  <a:pt x="1802870" y="0"/>
                </a:cubicBezTo>
                <a:close/>
                <a:moveTo>
                  <a:pt x="1941642" y="0"/>
                </a:moveTo>
                <a:lnTo>
                  <a:pt x="1966877" y="0"/>
                </a:lnTo>
                <a:cubicBezTo>
                  <a:pt x="1966877" y="321626"/>
                  <a:pt x="2227847" y="583321"/>
                  <a:pt x="2548589" y="583321"/>
                </a:cubicBezTo>
                <a:lnTo>
                  <a:pt x="2548589" y="608622"/>
                </a:lnTo>
                <a:cubicBezTo>
                  <a:pt x="2213831" y="608622"/>
                  <a:pt x="1941642" y="335553"/>
                  <a:pt x="1941642" y="0"/>
                </a:cubicBezTo>
                <a:close/>
                <a:moveTo>
                  <a:pt x="2080281" y="0"/>
                </a:moveTo>
                <a:lnTo>
                  <a:pt x="2105508" y="0"/>
                </a:lnTo>
                <a:cubicBezTo>
                  <a:pt x="2105508" y="244957"/>
                  <a:pt x="2304298" y="444296"/>
                  <a:pt x="2548582" y="444296"/>
                </a:cubicBezTo>
                <a:lnTo>
                  <a:pt x="2548582" y="469597"/>
                </a:lnTo>
                <a:cubicBezTo>
                  <a:pt x="2290409" y="469597"/>
                  <a:pt x="2080281" y="258885"/>
                  <a:pt x="2080281" y="0"/>
                </a:cubicBezTo>
                <a:close/>
                <a:moveTo>
                  <a:pt x="2218926" y="0"/>
                </a:moveTo>
                <a:lnTo>
                  <a:pt x="2244153" y="0"/>
                </a:lnTo>
                <a:cubicBezTo>
                  <a:pt x="2244153" y="168288"/>
                  <a:pt x="2380629" y="305270"/>
                  <a:pt x="2548582" y="305270"/>
                </a:cubicBezTo>
                <a:lnTo>
                  <a:pt x="2548582" y="330570"/>
                </a:lnTo>
                <a:cubicBezTo>
                  <a:pt x="2366866" y="330570"/>
                  <a:pt x="2218926" y="182344"/>
                  <a:pt x="2218926" y="0"/>
                </a:cubicBezTo>
                <a:close/>
              </a:path>
            </a:pathLst>
          </a:custGeom>
          <a:solidFill>
            <a:schemeClr val="bg1"/>
          </a:solidFill>
          <a:ln w="703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9" name="Freeform 70">
            <a:extLst>
              <a:ext uri="{FF2B5EF4-FFF2-40B4-BE49-F238E27FC236}">
                <a16:creationId xmlns:a16="http://schemas.microsoft.com/office/drawing/2014/main" id="{AA39EF58-54F1-4AC9-1D83-2E7DEEAAEA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6200000" flipH="1">
            <a:off x="-9389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2"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31" name="Freeform 70">
            <a:extLst>
              <a:ext uri="{FF2B5EF4-FFF2-40B4-BE49-F238E27FC236}">
                <a16:creationId xmlns:a16="http://schemas.microsoft.com/office/drawing/2014/main" id="{0C320934-59CC-4123-C7C1-FEEE89F304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flipH="1">
            <a:off x="-10617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33" name="Image 4">
            <a:extLst>
              <a:ext uri="{FF2B5EF4-FFF2-40B4-BE49-F238E27FC236}">
                <a16:creationId xmlns:a16="http://schemas.microsoft.com/office/drawing/2014/main" id="{EC46DC71-C12A-96C8-3FE2-AA95AB58B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543868" y="0"/>
            <a:ext cx="2560340" cy="2560340"/>
          </a:xfrm>
          <a:custGeom>
            <a:avLst/>
            <a:gdLst>
              <a:gd name="connsiteX0" fmla="*/ 0 w 2560340"/>
              <a:gd name="connsiteY0" fmla="*/ 2560340 h 2560340"/>
              <a:gd name="connsiteX1" fmla="*/ 2560340 w 2560340"/>
              <a:gd name="connsiteY1" fmla="*/ 0 h 2560340"/>
              <a:gd name="connsiteX2" fmla="*/ 0 w 2560340"/>
              <a:gd name="connsiteY2" fmla="*/ 0 h 2560340"/>
              <a:gd name="connsiteX3" fmla="*/ 0 w 2560340"/>
              <a:gd name="connsiteY3" fmla="*/ 2560340 h 2560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60340" h="2560340">
                <a:moveTo>
                  <a:pt x="0" y="2560340"/>
                </a:moveTo>
                <a:cubicBezTo>
                  <a:pt x="1414079" y="2560340"/>
                  <a:pt x="2560340" y="1414079"/>
                  <a:pt x="2560340" y="0"/>
                </a:cubicBezTo>
                <a:lnTo>
                  <a:pt x="0" y="0"/>
                </a:lnTo>
                <a:lnTo>
                  <a:pt x="0" y="2560340"/>
                </a:lnTo>
                <a:close/>
              </a:path>
            </a:pathLst>
          </a:custGeom>
          <a:solidFill>
            <a:schemeClr val="accent3">
              <a:lumMod val="40000"/>
              <a:lumOff val="60000"/>
              <a:alpha val="50000"/>
            </a:schemeClr>
          </a:solidFill>
          <a:ln w="705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460565" y="1057274"/>
            <a:ext cx="7965461" cy="994164"/>
          </a:xfrm>
        </p:spPr>
        <p:txBody>
          <a:bodyPr lIns="91440" tIns="0" rIns="91440" bIns="0" anchor="b" anchorCtr="0">
            <a:noAutofit/>
          </a:bodyPr>
          <a:lstStyle>
            <a:lvl1pPr algn="l">
              <a:lnSpc>
                <a:spcPct val="100000"/>
              </a:lnSpc>
              <a:defRPr sz="3600" b="1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B20F5EA7-881C-8FB7-EAC9-89C8F2E5865C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460565" y="2303029"/>
            <a:ext cx="7965460" cy="3497698"/>
          </a:xfrm>
        </p:spPr>
        <p:txBody>
          <a:bodyPr lIns="91440" tIns="0" rIns="91440" bIns="0">
            <a:normAutofit/>
          </a:bodyPr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Slide Number Placeholder 2">
            <a:extLst>
              <a:ext uri="{FF2B5EF4-FFF2-40B4-BE49-F238E27FC236}">
                <a16:creationId xmlns:a16="http://schemas.microsoft.com/office/drawing/2014/main" id="{ED7A50D8-0839-EC58-FFBE-315A2099579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8509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C26B5661-F583-FA44-8353-161B862E69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64809" y="1057274"/>
            <a:ext cx="7043617" cy="2520217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Image 0">
            <a:extLst>
              <a:ext uri="{FF2B5EF4-FFF2-40B4-BE49-F238E27FC236}">
                <a16:creationId xmlns:a16="http://schemas.microsoft.com/office/drawing/2014/main" id="{CD2D664E-6702-6607-A37E-2E99614491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5568" y="-2784"/>
            <a:ext cx="3443288" cy="6891337"/>
          </a:xfrm>
          <a:custGeom>
            <a:avLst/>
            <a:gdLst>
              <a:gd name="connsiteX0" fmla="*/ 3443288 w 3443288"/>
              <a:gd name="connsiteY0" fmla="*/ 0 h 6891337"/>
              <a:gd name="connsiteX1" fmla="*/ 0 w 3443288"/>
              <a:gd name="connsiteY1" fmla="*/ 0 h 6891337"/>
              <a:gd name="connsiteX2" fmla="*/ 0 w 3443288"/>
              <a:gd name="connsiteY2" fmla="*/ 6891338 h 6891337"/>
              <a:gd name="connsiteX3" fmla="*/ 3443288 w 3443288"/>
              <a:gd name="connsiteY3" fmla="*/ 6891338 h 6891337"/>
              <a:gd name="connsiteX4" fmla="*/ 3443288 w 3443288"/>
              <a:gd name="connsiteY4" fmla="*/ 0 h 6891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6891337">
                <a:moveTo>
                  <a:pt x="3443288" y="0"/>
                </a:moveTo>
                <a:lnTo>
                  <a:pt x="0" y="0"/>
                </a:lnTo>
                <a:lnTo>
                  <a:pt x="0" y="6891338"/>
                </a:lnTo>
                <a:lnTo>
                  <a:pt x="3443288" y="6891338"/>
                </a:lnTo>
                <a:lnTo>
                  <a:pt x="3443288" y="0"/>
                </a:lnTo>
                <a:close/>
              </a:path>
            </a:pathLst>
          </a:custGeom>
          <a:solidFill>
            <a:schemeClr val="accent3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3" name="Image 1">
            <a:extLst>
              <a:ext uri="{FF2B5EF4-FFF2-40B4-BE49-F238E27FC236}">
                <a16:creationId xmlns:a16="http://schemas.microsoft.com/office/drawing/2014/main" id="{951C5737-DF7E-D671-AC74-9E488335B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703311" y="-2784"/>
            <a:ext cx="1734410" cy="5167313"/>
          </a:xfrm>
          <a:prstGeom prst="rect">
            <a:avLst/>
          </a:prstGeom>
        </p:spPr>
      </p:pic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F232A1E1-DD38-15EA-6CA1-A84950EC43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721621" y="-2784"/>
            <a:ext cx="1716115" cy="1720853"/>
          </a:xfrm>
          <a:custGeom>
            <a:avLst/>
            <a:gdLst>
              <a:gd name="connsiteX0" fmla="*/ 93358 w 1716115"/>
              <a:gd name="connsiteY0" fmla="*/ 0 h 1720853"/>
              <a:gd name="connsiteX1" fmla="*/ 110348 w 1716115"/>
              <a:gd name="connsiteY1" fmla="*/ 0 h 1720853"/>
              <a:gd name="connsiteX2" fmla="*/ 1716029 w 1716115"/>
              <a:gd name="connsiteY2" fmla="*/ 1610112 h 1720853"/>
              <a:gd name="connsiteX3" fmla="*/ 1716029 w 1716115"/>
              <a:gd name="connsiteY3" fmla="*/ 1627151 h 1720853"/>
              <a:gd name="connsiteX4" fmla="*/ 1716115 w 1716115"/>
              <a:gd name="connsiteY4" fmla="*/ 1627237 h 1720853"/>
              <a:gd name="connsiteX5" fmla="*/ 93358 w 1716115"/>
              <a:gd name="connsiteY5" fmla="*/ 0 h 1720853"/>
              <a:gd name="connsiteX6" fmla="*/ 0 w 1716115"/>
              <a:gd name="connsiteY6" fmla="*/ 0 h 1720853"/>
              <a:gd name="connsiteX7" fmla="*/ 16989 w 1716115"/>
              <a:gd name="connsiteY7" fmla="*/ 0 h 1720853"/>
              <a:gd name="connsiteX8" fmla="*/ 1716114 w 1716115"/>
              <a:gd name="connsiteY8" fmla="*/ 1703814 h 1720853"/>
              <a:gd name="connsiteX9" fmla="*/ 1716114 w 1716115"/>
              <a:gd name="connsiteY9" fmla="*/ 1720853 h 1720853"/>
              <a:gd name="connsiteX10" fmla="*/ 0 w 1716115"/>
              <a:gd name="connsiteY10" fmla="*/ 0 h 1720853"/>
              <a:gd name="connsiteX11" fmla="*/ 186798 w 1716115"/>
              <a:gd name="connsiteY11" fmla="*/ 0 h 1720853"/>
              <a:gd name="connsiteX12" fmla="*/ 203788 w 1716115"/>
              <a:gd name="connsiteY12" fmla="*/ 0 h 1720853"/>
              <a:gd name="connsiteX13" fmla="*/ 1716109 w 1716115"/>
              <a:gd name="connsiteY13" fmla="*/ 1516501 h 1720853"/>
              <a:gd name="connsiteX14" fmla="*/ 1716109 w 1716115"/>
              <a:gd name="connsiteY14" fmla="*/ 1533535 h 1720853"/>
              <a:gd name="connsiteX15" fmla="*/ 186798 w 1716115"/>
              <a:gd name="connsiteY15" fmla="*/ 0 h 1720853"/>
              <a:gd name="connsiteX16" fmla="*/ 280155 w 1716115"/>
              <a:gd name="connsiteY16" fmla="*/ 0 h 1720853"/>
              <a:gd name="connsiteX17" fmla="*/ 297145 w 1716115"/>
              <a:gd name="connsiteY17" fmla="*/ 0 h 1720853"/>
              <a:gd name="connsiteX18" fmla="*/ 1716114 w 1716115"/>
              <a:gd name="connsiteY18" fmla="*/ 1422885 h 1720853"/>
              <a:gd name="connsiteX19" fmla="*/ 1716114 w 1716115"/>
              <a:gd name="connsiteY19" fmla="*/ 1439924 h 1720853"/>
              <a:gd name="connsiteX20" fmla="*/ 280155 w 1716115"/>
              <a:gd name="connsiteY20" fmla="*/ 0 h 1720853"/>
              <a:gd name="connsiteX21" fmla="*/ 373512 w 1716115"/>
              <a:gd name="connsiteY21" fmla="*/ 0 h 1720853"/>
              <a:gd name="connsiteX22" fmla="*/ 390502 w 1716115"/>
              <a:gd name="connsiteY22" fmla="*/ 0 h 1720853"/>
              <a:gd name="connsiteX23" fmla="*/ 1716029 w 1716115"/>
              <a:gd name="connsiteY23" fmla="*/ 1329184 h 1720853"/>
              <a:gd name="connsiteX24" fmla="*/ 1716029 w 1716115"/>
              <a:gd name="connsiteY24" fmla="*/ 1346223 h 1720853"/>
              <a:gd name="connsiteX25" fmla="*/ 1716114 w 1716115"/>
              <a:gd name="connsiteY25" fmla="*/ 1346308 h 1720853"/>
              <a:gd name="connsiteX26" fmla="*/ 373512 w 1716115"/>
              <a:gd name="connsiteY26" fmla="*/ 0 h 1720853"/>
              <a:gd name="connsiteX27" fmla="*/ 466953 w 1716115"/>
              <a:gd name="connsiteY27" fmla="*/ 0 h 1720853"/>
              <a:gd name="connsiteX28" fmla="*/ 483944 w 1716115"/>
              <a:gd name="connsiteY28" fmla="*/ 0 h 1720853"/>
              <a:gd name="connsiteX29" fmla="*/ 1716110 w 1716115"/>
              <a:gd name="connsiteY29" fmla="*/ 1235573 h 1720853"/>
              <a:gd name="connsiteX30" fmla="*/ 1716110 w 1716115"/>
              <a:gd name="connsiteY30" fmla="*/ 1252607 h 1720853"/>
              <a:gd name="connsiteX31" fmla="*/ 466953 w 1716115"/>
              <a:gd name="connsiteY31" fmla="*/ 0 h 1720853"/>
              <a:gd name="connsiteX32" fmla="*/ 560310 w 1716115"/>
              <a:gd name="connsiteY32" fmla="*/ 0 h 1720853"/>
              <a:gd name="connsiteX33" fmla="*/ 577297 w 1716115"/>
              <a:gd name="connsiteY33" fmla="*/ 0 h 1720853"/>
              <a:gd name="connsiteX34" fmla="*/ 1716109 w 1716115"/>
              <a:gd name="connsiteY34" fmla="*/ 1141957 h 1720853"/>
              <a:gd name="connsiteX35" fmla="*/ 1716109 w 1716115"/>
              <a:gd name="connsiteY35" fmla="*/ 1158991 h 1720853"/>
              <a:gd name="connsiteX36" fmla="*/ 560310 w 1716115"/>
              <a:gd name="connsiteY36" fmla="*/ 0 h 1720853"/>
              <a:gd name="connsiteX37" fmla="*/ 653668 w 1716115"/>
              <a:gd name="connsiteY37" fmla="*/ 0 h 1720853"/>
              <a:gd name="connsiteX38" fmla="*/ 670655 w 1716115"/>
              <a:gd name="connsiteY38" fmla="*/ 0 h 1720853"/>
              <a:gd name="connsiteX39" fmla="*/ 1716029 w 1716115"/>
              <a:gd name="connsiteY39" fmla="*/ 1048255 h 1720853"/>
              <a:gd name="connsiteX40" fmla="*/ 1716029 w 1716115"/>
              <a:gd name="connsiteY40" fmla="*/ 1065294 h 1720853"/>
              <a:gd name="connsiteX41" fmla="*/ 1716114 w 1716115"/>
              <a:gd name="connsiteY41" fmla="*/ 1065380 h 1720853"/>
              <a:gd name="connsiteX42" fmla="*/ 653668 w 1716115"/>
              <a:gd name="connsiteY42" fmla="*/ 0 h 1720853"/>
              <a:gd name="connsiteX43" fmla="*/ 747112 w 1716115"/>
              <a:gd name="connsiteY43" fmla="*/ 0 h 1720853"/>
              <a:gd name="connsiteX44" fmla="*/ 764104 w 1716115"/>
              <a:gd name="connsiteY44" fmla="*/ 0 h 1720853"/>
              <a:gd name="connsiteX45" fmla="*/ 1716115 w 1716115"/>
              <a:gd name="connsiteY45" fmla="*/ 954644 h 1720853"/>
              <a:gd name="connsiteX46" fmla="*/ 1716115 w 1716115"/>
              <a:gd name="connsiteY46" fmla="*/ 971678 h 1720853"/>
              <a:gd name="connsiteX47" fmla="*/ 747112 w 1716115"/>
              <a:gd name="connsiteY47" fmla="*/ 0 h 1720853"/>
              <a:gd name="connsiteX48" fmla="*/ 840465 w 1716115"/>
              <a:gd name="connsiteY48" fmla="*/ 0 h 1720853"/>
              <a:gd name="connsiteX49" fmla="*/ 857452 w 1716115"/>
              <a:gd name="connsiteY49" fmla="*/ 0 h 1720853"/>
              <a:gd name="connsiteX50" fmla="*/ 1716109 w 1716115"/>
              <a:gd name="connsiteY50" fmla="*/ 861028 h 1720853"/>
              <a:gd name="connsiteX51" fmla="*/ 1716109 w 1716115"/>
              <a:gd name="connsiteY51" fmla="*/ 878062 h 1720853"/>
              <a:gd name="connsiteX52" fmla="*/ 840465 w 1716115"/>
              <a:gd name="connsiteY52" fmla="*/ 0 h 1720853"/>
              <a:gd name="connsiteX53" fmla="*/ 933823 w 1716115"/>
              <a:gd name="connsiteY53" fmla="*/ 0 h 1720853"/>
              <a:gd name="connsiteX54" fmla="*/ 950810 w 1716115"/>
              <a:gd name="connsiteY54" fmla="*/ 0 h 1720853"/>
              <a:gd name="connsiteX55" fmla="*/ 1716114 w 1716115"/>
              <a:gd name="connsiteY55" fmla="*/ 767327 h 1720853"/>
              <a:gd name="connsiteX56" fmla="*/ 1716114 w 1716115"/>
              <a:gd name="connsiteY56" fmla="*/ 784366 h 1720853"/>
              <a:gd name="connsiteX57" fmla="*/ 1716114 w 1716115"/>
              <a:gd name="connsiteY57" fmla="*/ 784451 h 1720853"/>
              <a:gd name="connsiteX58" fmla="*/ 933823 w 1716115"/>
              <a:gd name="connsiteY58" fmla="*/ 0 h 1720853"/>
              <a:gd name="connsiteX59" fmla="*/ 1027262 w 1716115"/>
              <a:gd name="connsiteY59" fmla="*/ 0 h 1720853"/>
              <a:gd name="connsiteX60" fmla="*/ 1044254 w 1716115"/>
              <a:gd name="connsiteY60" fmla="*/ 0 h 1720853"/>
              <a:gd name="connsiteX61" fmla="*/ 1716110 w 1716115"/>
              <a:gd name="connsiteY61" fmla="*/ 673716 h 1720853"/>
              <a:gd name="connsiteX62" fmla="*/ 1716110 w 1716115"/>
              <a:gd name="connsiteY62" fmla="*/ 690750 h 1720853"/>
              <a:gd name="connsiteX63" fmla="*/ 1027262 w 1716115"/>
              <a:gd name="connsiteY63" fmla="*/ 0 h 1720853"/>
              <a:gd name="connsiteX64" fmla="*/ 1120625 w 1716115"/>
              <a:gd name="connsiteY64" fmla="*/ 0 h 1720853"/>
              <a:gd name="connsiteX65" fmla="*/ 1137612 w 1716115"/>
              <a:gd name="connsiteY65" fmla="*/ 0 h 1720853"/>
              <a:gd name="connsiteX66" fmla="*/ 1716115 w 1716115"/>
              <a:gd name="connsiteY66" fmla="*/ 580100 h 1720853"/>
              <a:gd name="connsiteX67" fmla="*/ 1716115 w 1716115"/>
              <a:gd name="connsiteY67" fmla="*/ 597134 h 1720853"/>
              <a:gd name="connsiteX68" fmla="*/ 1120625 w 1716115"/>
              <a:gd name="connsiteY68" fmla="*/ 0 h 1720853"/>
              <a:gd name="connsiteX69" fmla="*/ 1213978 w 1716115"/>
              <a:gd name="connsiteY69" fmla="*/ 0 h 1720853"/>
              <a:gd name="connsiteX70" fmla="*/ 1230965 w 1716115"/>
              <a:gd name="connsiteY70" fmla="*/ 0 h 1720853"/>
              <a:gd name="connsiteX71" fmla="*/ 1716109 w 1716115"/>
              <a:gd name="connsiteY71" fmla="*/ 486398 h 1720853"/>
              <a:gd name="connsiteX72" fmla="*/ 1716109 w 1716115"/>
              <a:gd name="connsiteY72" fmla="*/ 503437 h 1720853"/>
              <a:gd name="connsiteX73" fmla="*/ 1716109 w 1716115"/>
              <a:gd name="connsiteY73" fmla="*/ 503523 h 1720853"/>
              <a:gd name="connsiteX74" fmla="*/ 1213978 w 1716115"/>
              <a:gd name="connsiteY74" fmla="*/ 0 h 1720853"/>
              <a:gd name="connsiteX75" fmla="*/ 1307422 w 1716115"/>
              <a:gd name="connsiteY75" fmla="*/ 0 h 1720853"/>
              <a:gd name="connsiteX76" fmla="*/ 1324414 w 1716115"/>
              <a:gd name="connsiteY76" fmla="*/ 0 h 1720853"/>
              <a:gd name="connsiteX77" fmla="*/ 1716115 w 1716115"/>
              <a:gd name="connsiteY77" fmla="*/ 392784 h 1720853"/>
              <a:gd name="connsiteX78" fmla="*/ 1716115 w 1716115"/>
              <a:gd name="connsiteY78" fmla="*/ 409821 h 1720853"/>
              <a:gd name="connsiteX79" fmla="*/ 1307422 w 1716115"/>
              <a:gd name="connsiteY79" fmla="*/ 0 h 1720853"/>
              <a:gd name="connsiteX80" fmla="*/ 1400775 w 1716115"/>
              <a:gd name="connsiteY80" fmla="*/ 0 h 1720853"/>
              <a:gd name="connsiteX81" fmla="*/ 1417762 w 1716115"/>
              <a:gd name="connsiteY81" fmla="*/ 0 h 1720853"/>
              <a:gd name="connsiteX82" fmla="*/ 1716109 w 1716115"/>
              <a:gd name="connsiteY82" fmla="*/ 299170 h 1720853"/>
              <a:gd name="connsiteX83" fmla="*/ 1716109 w 1716115"/>
              <a:gd name="connsiteY83" fmla="*/ 316207 h 1720853"/>
              <a:gd name="connsiteX84" fmla="*/ 1400775 w 1716115"/>
              <a:gd name="connsiteY84" fmla="*/ 0 h 1720853"/>
              <a:gd name="connsiteX85" fmla="*/ 1494133 w 1716115"/>
              <a:gd name="connsiteY85" fmla="*/ 0 h 1720853"/>
              <a:gd name="connsiteX86" fmla="*/ 1511120 w 1716115"/>
              <a:gd name="connsiteY86" fmla="*/ 0 h 1720853"/>
              <a:gd name="connsiteX87" fmla="*/ 1716109 w 1716115"/>
              <a:gd name="connsiteY87" fmla="*/ 205556 h 1720853"/>
              <a:gd name="connsiteX88" fmla="*/ 1716109 w 1716115"/>
              <a:gd name="connsiteY88" fmla="*/ 222592 h 1720853"/>
              <a:gd name="connsiteX89" fmla="*/ 1494133 w 1716115"/>
              <a:gd name="connsiteY89" fmla="*/ 0 h 1720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716115" h="1720853">
                <a:moveTo>
                  <a:pt x="93358" y="0"/>
                </a:moveTo>
                <a:lnTo>
                  <a:pt x="110348" y="0"/>
                </a:lnTo>
                <a:cubicBezTo>
                  <a:pt x="110348" y="887874"/>
                  <a:pt x="830686" y="1610112"/>
                  <a:pt x="1716029" y="1610112"/>
                </a:cubicBezTo>
                <a:lnTo>
                  <a:pt x="1716029" y="1627151"/>
                </a:lnTo>
                <a:lnTo>
                  <a:pt x="1716115" y="1627237"/>
                </a:lnTo>
                <a:cubicBezTo>
                  <a:pt x="821334" y="1627237"/>
                  <a:pt x="93358" y="897252"/>
                  <a:pt x="93358" y="0"/>
                </a:cubicBezTo>
                <a:close/>
                <a:moveTo>
                  <a:pt x="0" y="0"/>
                </a:moveTo>
                <a:lnTo>
                  <a:pt x="16989" y="0"/>
                </a:lnTo>
                <a:cubicBezTo>
                  <a:pt x="16989" y="939499"/>
                  <a:pt x="779202" y="1703814"/>
                  <a:pt x="1716114" y="1703814"/>
                </a:cubicBezTo>
                <a:lnTo>
                  <a:pt x="1716114" y="1720853"/>
                </a:lnTo>
                <a:cubicBezTo>
                  <a:pt x="769850" y="1720853"/>
                  <a:pt x="0" y="948877"/>
                  <a:pt x="0" y="0"/>
                </a:cubicBezTo>
                <a:close/>
                <a:moveTo>
                  <a:pt x="186798" y="0"/>
                </a:moveTo>
                <a:lnTo>
                  <a:pt x="203788" y="0"/>
                </a:lnTo>
                <a:cubicBezTo>
                  <a:pt x="203788" y="836248"/>
                  <a:pt x="882254" y="1516501"/>
                  <a:pt x="1716109" y="1516501"/>
                </a:cubicBezTo>
                <a:lnTo>
                  <a:pt x="1716109" y="1533535"/>
                </a:lnTo>
                <a:cubicBezTo>
                  <a:pt x="872812" y="1533535"/>
                  <a:pt x="186798" y="845626"/>
                  <a:pt x="186798" y="0"/>
                </a:cubicBezTo>
                <a:close/>
                <a:moveTo>
                  <a:pt x="280155" y="0"/>
                </a:moveTo>
                <a:lnTo>
                  <a:pt x="297145" y="0"/>
                </a:lnTo>
                <a:cubicBezTo>
                  <a:pt x="297145" y="784537"/>
                  <a:pt x="933652" y="1422885"/>
                  <a:pt x="1716114" y="1422885"/>
                </a:cubicBezTo>
                <a:lnTo>
                  <a:pt x="1716114" y="1439924"/>
                </a:lnTo>
                <a:cubicBezTo>
                  <a:pt x="924300" y="1439924"/>
                  <a:pt x="280155" y="794001"/>
                  <a:pt x="280155" y="0"/>
                </a:cubicBezTo>
                <a:close/>
                <a:moveTo>
                  <a:pt x="373512" y="0"/>
                </a:moveTo>
                <a:lnTo>
                  <a:pt x="390502" y="0"/>
                </a:lnTo>
                <a:cubicBezTo>
                  <a:pt x="390502" y="732911"/>
                  <a:pt x="985135" y="1329184"/>
                  <a:pt x="1716029" y="1329184"/>
                </a:cubicBezTo>
                <a:lnTo>
                  <a:pt x="1716029" y="1346223"/>
                </a:lnTo>
                <a:lnTo>
                  <a:pt x="1716114" y="1346308"/>
                </a:lnTo>
                <a:cubicBezTo>
                  <a:pt x="975783" y="1346308"/>
                  <a:pt x="373512" y="742375"/>
                  <a:pt x="373512" y="0"/>
                </a:cubicBezTo>
                <a:close/>
                <a:moveTo>
                  <a:pt x="466953" y="0"/>
                </a:moveTo>
                <a:lnTo>
                  <a:pt x="483944" y="0"/>
                </a:lnTo>
                <a:cubicBezTo>
                  <a:pt x="483944" y="681286"/>
                  <a:pt x="1036704" y="1235573"/>
                  <a:pt x="1716110" y="1235573"/>
                </a:cubicBezTo>
                <a:lnTo>
                  <a:pt x="1716110" y="1252607"/>
                </a:lnTo>
                <a:cubicBezTo>
                  <a:pt x="1027347" y="1252607"/>
                  <a:pt x="466953" y="690664"/>
                  <a:pt x="466953" y="0"/>
                </a:cubicBezTo>
                <a:close/>
                <a:moveTo>
                  <a:pt x="560310" y="0"/>
                </a:moveTo>
                <a:lnTo>
                  <a:pt x="577297" y="0"/>
                </a:lnTo>
                <a:cubicBezTo>
                  <a:pt x="577297" y="629660"/>
                  <a:pt x="1088188" y="1141957"/>
                  <a:pt x="1716109" y="1141957"/>
                </a:cubicBezTo>
                <a:lnTo>
                  <a:pt x="1716109" y="1158991"/>
                </a:lnTo>
                <a:cubicBezTo>
                  <a:pt x="1078835" y="1158991"/>
                  <a:pt x="560310" y="639038"/>
                  <a:pt x="560310" y="0"/>
                </a:cubicBezTo>
                <a:close/>
                <a:moveTo>
                  <a:pt x="653668" y="0"/>
                </a:moveTo>
                <a:lnTo>
                  <a:pt x="670655" y="0"/>
                </a:lnTo>
                <a:cubicBezTo>
                  <a:pt x="670655" y="578035"/>
                  <a:pt x="1139586" y="1048255"/>
                  <a:pt x="1716029" y="1048255"/>
                </a:cubicBezTo>
                <a:lnTo>
                  <a:pt x="1716029" y="1065294"/>
                </a:lnTo>
                <a:lnTo>
                  <a:pt x="1716114" y="1065380"/>
                </a:lnTo>
                <a:cubicBezTo>
                  <a:pt x="1130319" y="1065380"/>
                  <a:pt x="653668" y="587499"/>
                  <a:pt x="653668" y="0"/>
                </a:cubicBezTo>
                <a:close/>
                <a:moveTo>
                  <a:pt x="747112" y="0"/>
                </a:moveTo>
                <a:lnTo>
                  <a:pt x="764104" y="0"/>
                </a:lnTo>
                <a:cubicBezTo>
                  <a:pt x="764104" y="526409"/>
                  <a:pt x="1191155" y="954644"/>
                  <a:pt x="1716115" y="954644"/>
                </a:cubicBezTo>
                <a:lnTo>
                  <a:pt x="1716115" y="971678"/>
                </a:lnTo>
                <a:cubicBezTo>
                  <a:pt x="1181802" y="971678"/>
                  <a:pt x="747112" y="535787"/>
                  <a:pt x="747112" y="0"/>
                </a:cubicBezTo>
                <a:close/>
                <a:moveTo>
                  <a:pt x="840465" y="0"/>
                </a:moveTo>
                <a:lnTo>
                  <a:pt x="857452" y="0"/>
                </a:lnTo>
                <a:cubicBezTo>
                  <a:pt x="857452" y="474783"/>
                  <a:pt x="1242638" y="861028"/>
                  <a:pt x="1716109" y="861028"/>
                </a:cubicBezTo>
                <a:lnTo>
                  <a:pt x="1716109" y="878062"/>
                </a:lnTo>
                <a:cubicBezTo>
                  <a:pt x="1233281" y="878062"/>
                  <a:pt x="840465" y="484162"/>
                  <a:pt x="840465" y="0"/>
                </a:cubicBezTo>
                <a:close/>
                <a:moveTo>
                  <a:pt x="933823" y="0"/>
                </a:moveTo>
                <a:lnTo>
                  <a:pt x="950810" y="0"/>
                </a:lnTo>
                <a:cubicBezTo>
                  <a:pt x="950810" y="423157"/>
                  <a:pt x="1294121" y="767327"/>
                  <a:pt x="1716114" y="767327"/>
                </a:cubicBezTo>
                <a:lnTo>
                  <a:pt x="1716114" y="784366"/>
                </a:lnTo>
                <a:lnTo>
                  <a:pt x="1716114" y="784451"/>
                </a:lnTo>
                <a:cubicBezTo>
                  <a:pt x="1284769" y="784451"/>
                  <a:pt x="933823" y="432536"/>
                  <a:pt x="933823" y="0"/>
                </a:cubicBezTo>
                <a:close/>
                <a:moveTo>
                  <a:pt x="1027262" y="0"/>
                </a:moveTo>
                <a:lnTo>
                  <a:pt x="1044254" y="0"/>
                </a:lnTo>
                <a:cubicBezTo>
                  <a:pt x="1044254" y="371532"/>
                  <a:pt x="1345685" y="673716"/>
                  <a:pt x="1716110" y="673716"/>
                </a:cubicBezTo>
                <a:lnTo>
                  <a:pt x="1716110" y="690750"/>
                </a:lnTo>
                <a:cubicBezTo>
                  <a:pt x="1336248" y="690750"/>
                  <a:pt x="1027262" y="380824"/>
                  <a:pt x="1027262" y="0"/>
                </a:cubicBezTo>
                <a:close/>
                <a:moveTo>
                  <a:pt x="1120625" y="0"/>
                </a:moveTo>
                <a:lnTo>
                  <a:pt x="1137612" y="0"/>
                </a:lnTo>
                <a:cubicBezTo>
                  <a:pt x="1137612" y="319820"/>
                  <a:pt x="1397088" y="580100"/>
                  <a:pt x="1716115" y="580100"/>
                </a:cubicBezTo>
                <a:lnTo>
                  <a:pt x="1716115" y="597134"/>
                </a:lnTo>
                <a:cubicBezTo>
                  <a:pt x="1387736" y="597134"/>
                  <a:pt x="1120625" y="329285"/>
                  <a:pt x="1120625" y="0"/>
                </a:cubicBezTo>
                <a:close/>
                <a:moveTo>
                  <a:pt x="1213978" y="0"/>
                </a:moveTo>
                <a:lnTo>
                  <a:pt x="1230965" y="0"/>
                </a:lnTo>
                <a:cubicBezTo>
                  <a:pt x="1230965" y="268195"/>
                  <a:pt x="1448571" y="486398"/>
                  <a:pt x="1716109" y="486398"/>
                </a:cubicBezTo>
                <a:lnTo>
                  <a:pt x="1716109" y="503437"/>
                </a:lnTo>
                <a:lnTo>
                  <a:pt x="1716109" y="503523"/>
                </a:lnTo>
                <a:cubicBezTo>
                  <a:pt x="1439214" y="503523"/>
                  <a:pt x="1213978" y="277659"/>
                  <a:pt x="1213978" y="0"/>
                </a:cubicBezTo>
                <a:close/>
                <a:moveTo>
                  <a:pt x="1307422" y="0"/>
                </a:moveTo>
                <a:lnTo>
                  <a:pt x="1324414" y="0"/>
                </a:lnTo>
                <a:cubicBezTo>
                  <a:pt x="1324414" y="216569"/>
                  <a:pt x="1500141" y="392784"/>
                  <a:pt x="1716115" y="392784"/>
                </a:cubicBezTo>
                <a:lnTo>
                  <a:pt x="1716115" y="409821"/>
                </a:lnTo>
                <a:cubicBezTo>
                  <a:pt x="1490703" y="409821"/>
                  <a:pt x="1307422" y="225948"/>
                  <a:pt x="1307422" y="0"/>
                </a:cubicBezTo>
                <a:close/>
                <a:moveTo>
                  <a:pt x="1400775" y="0"/>
                </a:moveTo>
                <a:lnTo>
                  <a:pt x="1417762" y="0"/>
                </a:lnTo>
                <a:cubicBezTo>
                  <a:pt x="1417762" y="164944"/>
                  <a:pt x="1551619" y="299170"/>
                  <a:pt x="1716109" y="299170"/>
                </a:cubicBezTo>
                <a:lnTo>
                  <a:pt x="1716109" y="316207"/>
                </a:lnTo>
                <a:cubicBezTo>
                  <a:pt x="1542266" y="316207"/>
                  <a:pt x="1400775" y="174322"/>
                  <a:pt x="1400775" y="0"/>
                </a:cubicBezTo>
                <a:close/>
                <a:moveTo>
                  <a:pt x="1494133" y="0"/>
                </a:moveTo>
                <a:lnTo>
                  <a:pt x="1511120" y="0"/>
                </a:lnTo>
                <a:cubicBezTo>
                  <a:pt x="1511120" y="113318"/>
                  <a:pt x="1603017" y="205556"/>
                  <a:pt x="1716109" y="205556"/>
                </a:cubicBezTo>
                <a:lnTo>
                  <a:pt x="1716109" y="222592"/>
                </a:lnTo>
                <a:cubicBezTo>
                  <a:pt x="1593750" y="222592"/>
                  <a:pt x="1494133" y="122783"/>
                  <a:pt x="1494133" y="0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2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7" name="Image 5">
            <a:extLst>
              <a:ext uri="{FF2B5EF4-FFF2-40B4-BE49-F238E27FC236}">
                <a16:creationId xmlns:a16="http://schemas.microsoft.com/office/drawing/2014/main" id="{B9036D42-A06F-E6EE-BB91-8BAF045198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5568" y="3440504"/>
            <a:ext cx="3443288" cy="3448050"/>
          </a:xfrm>
          <a:custGeom>
            <a:avLst/>
            <a:gdLst>
              <a:gd name="connsiteX0" fmla="*/ 1721644 w 3443288"/>
              <a:gd name="connsiteY0" fmla="*/ 3448051 h 3448050"/>
              <a:gd name="connsiteX1" fmla="*/ 3443288 w 3443288"/>
              <a:gd name="connsiteY1" fmla="*/ 1724025 h 3448050"/>
              <a:gd name="connsiteX2" fmla="*/ 1721644 w 3443288"/>
              <a:gd name="connsiteY2" fmla="*/ 0 h 3448050"/>
              <a:gd name="connsiteX3" fmla="*/ 0 w 3443288"/>
              <a:gd name="connsiteY3" fmla="*/ 1724025 h 3448050"/>
              <a:gd name="connsiteX4" fmla="*/ 1721644 w 3443288"/>
              <a:gd name="connsiteY4" fmla="*/ 3448051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3448050">
                <a:moveTo>
                  <a:pt x="1721644" y="3448051"/>
                </a:moveTo>
                <a:cubicBezTo>
                  <a:pt x="2672482" y="3448051"/>
                  <a:pt x="3443288" y="2676178"/>
                  <a:pt x="3443288" y="1724025"/>
                </a:cubicBezTo>
                <a:cubicBezTo>
                  <a:pt x="3443288" y="771873"/>
                  <a:pt x="2672482" y="0"/>
                  <a:pt x="1721644" y="0"/>
                </a:cubicBezTo>
                <a:cubicBezTo>
                  <a:pt x="770806" y="0"/>
                  <a:pt x="0" y="771873"/>
                  <a:pt x="0" y="1724025"/>
                </a:cubicBezTo>
                <a:cubicBezTo>
                  <a:pt x="0" y="2676178"/>
                  <a:pt x="770806" y="3448051"/>
                  <a:pt x="1721644" y="3448051"/>
                </a:cubicBezTo>
                <a:close/>
              </a:path>
            </a:pathLst>
          </a:custGeom>
          <a:solidFill>
            <a:schemeClr val="accent6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9" name="Image 6">
            <a:extLst>
              <a:ext uri="{FF2B5EF4-FFF2-40B4-BE49-F238E27FC236}">
                <a16:creationId xmlns:a16="http://schemas.microsoft.com/office/drawing/2014/main" id="{86E0540C-3355-A50D-AC61-047B54B70C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718457" y="3440504"/>
            <a:ext cx="1719263" cy="1724025"/>
          </a:xfrm>
          <a:prstGeom prst="rect">
            <a:avLst/>
          </a:prstGeom>
        </p:spPr>
      </p:pic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B00F713C-1CC6-5879-0410-95F179D56AD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8E40D3F2-4A7A-F909-AC98-0B402B26776E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364808" y="3808750"/>
            <a:ext cx="7043618" cy="2233233"/>
          </a:xfrm>
        </p:spPr>
        <p:txBody>
          <a:bodyPr lIns="91440" tIns="0" rIns="91440" b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00000"/>
              </a:lnSpc>
              <a:spcBef>
                <a:spcPts val="0"/>
              </a:spcBef>
              <a:defRPr sz="2400"/>
            </a:lvl2pPr>
            <a:lvl3pPr marL="685800">
              <a:lnSpc>
                <a:spcPct val="100000"/>
              </a:lnSpc>
              <a:spcBef>
                <a:spcPts val="0"/>
              </a:spcBef>
              <a:defRPr sz="2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1162965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 26">
            <a:extLst>
              <a:ext uri="{FF2B5EF4-FFF2-40B4-BE49-F238E27FC236}">
                <a16:creationId xmlns:a16="http://schemas.microsoft.com/office/drawing/2014/main" id="{3C7B0BB3-A5CA-7C72-DC39-AD00EC9096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4" y="3427336"/>
            <a:ext cx="3202546" cy="3430665"/>
          </a:xfrm>
          <a:custGeom>
            <a:avLst/>
            <a:gdLst>
              <a:gd name="connsiteX0" fmla="*/ 0 w 3202546"/>
              <a:gd name="connsiteY0" fmla="*/ 0 h 3430665"/>
              <a:gd name="connsiteX1" fmla="*/ 3202546 w 3202546"/>
              <a:gd name="connsiteY1" fmla="*/ 0 h 3430665"/>
              <a:gd name="connsiteX2" fmla="*/ 3202546 w 3202546"/>
              <a:gd name="connsiteY2" fmla="*/ 3430665 h 3430665"/>
              <a:gd name="connsiteX3" fmla="*/ 0 w 3202546"/>
              <a:gd name="connsiteY3" fmla="*/ 3430665 h 3430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430665">
                <a:moveTo>
                  <a:pt x="0" y="0"/>
                </a:moveTo>
                <a:lnTo>
                  <a:pt x="3202546" y="0"/>
                </a:lnTo>
                <a:lnTo>
                  <a:pt x="3202546" y="3430665"/>
                </a:lnTo>
                <a:lnTo>
                  <a:pt x="0" y="343066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07871527-68A5-0A5C-F5A6-A80523BAC9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4" y="3654149"/>
            <a:ext cx="3202546" cy="3203852"/>
          </a:xfrm>
          <a:custGeom>
            <a:avLst/>
            <a:gdLst>
              <a:gd name="connsiteX0" fmla="*/ 3202546 w 3202546"/>
              <a:gd name="connsiteY0" fmla="*/ 0 h 3203852"/>
              <a:gd name="connsiteX1" fmla="*/ 3202546 w 3202546"/>
              <a:gd name="connsiteY1" fmla="*/ 3203852 h 3203852"/>
              <a:gd name="connsiteX2" fmla="*/ 0 w 3202546"/>
              <a:gd name="connsiteY2" fmla="*/ 3203852 h 3203852"/>
              <a:gd name="connsiteX3" fmla="*/ 0 w 3202546"/>
              <a:gd name="connsiteY3" fmla="*/ 3190718 h 3203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203852">
                <a:moveTo>
                  <a:pt x="3202546" y="0"/>
                </a:moveTo>
                <a:lnTo>
                  <a:pt x="3202546" y="3203852"/>
                </a:lnTo>
                <a:lnTo>
                  <a:pt x="0" y="3203852"/>
                </a:lnTo>
                <a:lnTo>
                  <a:pt x="0" y="319071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CEB118B3-9B06-AD11-738A-7A0651F98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5" y="1"/>
            <a:ext cx="3202545" cy="3437345"/>
          </a:xfrm>
          <a:custGeom>
            <a:avLst/>
            <a:gdLst>
              <a:gd name="connsiteX0" fmla="*/ 0 w 3202545"/>
              <a:gd name="connsiteY0" fmla="*/ 0 h 3437345"/>
              <a:gd name="connsiteX1" fmla="*/ 3202545 w 3202545"/>
              <a:gd name="connsiteY1" fmla="*/ 0 h 3437345"/>
              <a:gd name="connsiteX2" fmla="*/ 3202545 w 3202545"/>
              <a:gd name="connsiteY2" fmla="*/ 3437345 h 3437345"/>
              <a:gd name="connsiteX3" fmla="*/ 0 w 3202545"/>
              <a:gd name="connsiteY3" fmla="*/ 3437345 h 3437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5" h="3437345">
                <a:moveTo>
                  <a:pt x="0" y="0"/>
                </a:moveTo>
                <a:lnTo>
                  <a:pt x="3202545" y="0"/>
                </a:lnTo>
                <a:lnTo>
                  <a:pt x="3202545" y="3437345"/>
                </a:lnTo>
                <a:lnTo>
                  <a:pt x="0" y="343734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0EA94262-504E-06F2-F383-E832C37B12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4" y="6681"/>
            <a:ext cx="3202546" cy="3436477"/>
          </a:xfrm>
          <a:custGeom>
            <a:avLst/>
            <a:gdLst>
              <a:gd name="connsiteX0" fmla="*/ 0 w 3202546"/>
              <a:gd name="connsiteY0" fmla="*/ 0 h 3436477"/>
              <a:gd name="connsiteX1" fmla="*/ 3202546 w 3202546"/>
              <a:gd name="connsiteY1" fmla="*/ 3214418 h 3436477"/>
              <a:gd name="connsiteX2" fmla="*/ 3202546 w 3202546"/>
              <a:gd name="connsiteY2" fmla="*/ 3436477 h 3436477"/>
              <a:gd name="connsiteX3" fmla="*/ 0 w 3202546"/>
              <a:gd name="connsiteY3" fmla="*/ 3436477 h 3436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436477">
                <a:moveTo>
                  <a:pt x="0" y="0"/>
                </a:moveTo>
                <a:lnTo>
                  <a:pt x="3202546" y="3214418"/>
                </a:lnTo>
                <a:lnTo>
                  <a:pt x="3202546" y="3436477"/>
                </a:lnTo>
                <a:lnTo>
                  <a:pt x="0" y="343647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Title 19">
            <a:extLst>
              <a:ext uri="{FF2B5EF4-FFF2-40B4-BE49-F238E27FC236}">
                <a16:creationId xmlns:a16="http://schemas.microsoft.com/office/drawing/2014/main" id="{C26B5661-F583-FA44-8353-161B862E69B1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914399" y="834635"/>
            <a:ext cx="7796464" cy="1222385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Slide Number Placeholder 2">
            <a:extLst>
              <a:ext uri="{FF2B5EF4-FFF2-40B4-BE49-F238E27FC236}">
                <a16:creationId xmlns:a16="http://schemas.microsoft.com/office/drawing/2014/main" id="{BFBCB81C-7599-87A1-8037-5FB8C374503A}"/>
              </a:ext>
            </a:extLst>
          </p:cNvPr>
          <p:cNvSpPr>
            <a:spLocks noGrp="1"/>
          </p:cNvSpPr>
          <p:nvPr userDrawn="1"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6FF02D51-6992-3FED-2A19-92E5AC564CF4}"/>
              </a:ext>
            </a:extLst>
          </p:cNvPr>
          <p:cNvSpPr>
            <a:spLocks noGrp="1"/>
          </p:cNvSpPr>
          <p:nvPr userDrawn="1">
            <p:ph sz="half" idx="2" hasCustomPrompt="1"/>
          </p:nvPr>
        </p:nvSpPr>
        <p:spPr>
          <a:xfrm>
            <a:off x="914400" y="2303028"/>
            <a:ext cx="3283119" cy="3720337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marL="283464" indent="-283464">
              <a:spcBef>
                <a:spcPts val="1000"/>
              </a:spcBef>
              <a:defRPr sz="1800"/>
            </a:lvl2pPr>
            <a:lvl3pPr marL="283464" indent="-283464">
              <a:spcBef>
                <a:spcPts val="1000"/>
              </a:spcBef>
              <a:defRPr sz="1800"/>
            </a:lvl3pPr>
            <a:lvl4pPr marL="283464" indent="-283464">
              <a:spcBef>
                <a:spcPts val="1000"/>
              </a:spcBef>
              <a:defRPr sz="1800"/>
            </a:lvl4pPr>
            <a:lvl5pPr marL="283464" indent="-283464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C2762372-3C12-61F8-F131-E4C08A2B1735}"/>
              </a:ext>
            </a:extLst>
          </p:cNvPr>
          <p:cNvSpPr>
            <a:spLocks noGrp="1"/>
          </p:cNvSpPr>
          <p:nvPr userDrawn="1">
            <p:ph sz="quarter" idx="4" hasCustomPrompt="1"/>
          </p:nvPr>
        </p:nvSpPr>
        <p:spPr>
          <a:xfrm>
            <a:off x="4782159" y="2303028"/>
            <a:ext cx="3284951" cy="3720337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marL="283464" indent="-283464">
              <a:spcBef>
                <a:spcPts val="1000"/>
              </a:spcBef>
              <a:defRPr sz="1800"/>
            </a:lvl2pPr>
            <a:lvl3pPr marL="283464" indent="-283464">
              <a:spcBef>
                <a:spcPts val="1000"/>
              </a:spcBef>
              <a:defRPr sz="1800"/>
            </a:lvl3pPr>
            <a:lvl4pPr marL="283464" indent="-283464">
              <a:spcBef>
                <a:spcPts val="1000"/>
              </a:spcBef>
              <a:defRPr sz="1800"/>
            </a:lvl4pPr>
            <a:lvl5pPr marL="283464" indent="-283464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867332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376CF4B8-1811-BD21-43A7-560AC4724F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-400"/>
            <a:ext cx="12216063" cy="346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B7B4F0-D3BC-63DF-6429-F771BE5A3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420493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5C6DDD-D2BB-0153-0F53-9F7C17BDFD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65393"/>
            <a:ext cx="7631709" cy="1091627"/>
          </a:xfrm>
        </p:spPr>
        <p:txBody>
          <a:bodyPr tIns="0" bIns="0"/>
          <a:lstStyle>
            <a:lvl1pPr algn="l">
              <a:lnSpc>
                <a:spcPct val="100000"/>
              </a:lnSpc>
              <a:defRPr sz="360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AADE444-940A-5A34-8C49-4F15BC33EEC7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914400" y="2303028"/>
            <a:ext cx="3283119" cy="4144192"/>
          </a:xfrm>
        </p:spPr>
        <p:txBody>
          <a:bodyPr lIns="91440" tIns="0" rIns="91440" bIns="0">
            <a:normAutofit/>
          </a:bodyPr>
          <a:lstStyle>
            <a:lvl1pPr marL="457200" indent="-457200">
              <a:spcBef>
                <a:spcPts val="1000"/>
              </a:spcBef>
              <a:buFont typeface="+mj-lt"/>
              <a:buAutoNum type="arabicPeriod"/>
              <a:defRPr sz="1800"/>
            </a:lvl1pPr>
            <a:lvl2pPr marL="745236" indent="-342900">
              <a:spcBef>
                <a:spcPts val="1000"/>
              </a:spcBef>
              <a:buFont typeface="+mj-lt"/>
              <a:buAutoNum type="alphaLcPeriod"/>
              <a:defRPr sz="1800"/>
            </a:lvl2pPr>
            <a:lvl3pPr marL="1202436" indent="-342900">
              <a:spcBef>
                <a:spcPts val="1000"/>
              </a:spcBef>
              <a:buFont typeface="+mj-lt"/>
              <a:buAutoNum type="arabicParenR"/>
              <a:defRPr sz="1800"/>
            </a:lvl3pPr>
            <a:lvl4pPr marL="1659636" indent="-342900">
              <a:spcBef>
                <a:spcPts val="1000"/>
              </a:spcBef>
              <a:buFont typeface="+mj-lt"/>
              <a:buAutoNum type="alphaLcParenR"/>
              <a:defRPr sz="1800"/>
            </a:lvl4pPr>
            <a:lvl5pPr indent="-283464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A79FCB-9A9F-6B60-A95C-FCF020598DE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782159" y="2303028"/>
            <a:ext cx="3763950" cy="4144192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indent="-283464">
              <a:spcBef>
                <a:spcPts val="1000"/>
              </a:spcBef>
              <a:defRPr sz="1800"/>
            </a:lvl2pPr>
            <a:lvl3pPr indent="-283464">
              <a:spcBef>
                <a:spcPts val="1000"/>
              </a:spcBef>
              <a:defRPr sz="1800"/>
            </a:lvl3pPr>
            <a:lvl4pPr indent="-283464">
              <a:spcBef>
                <a:spcPts val="1000"/>
              </a:spcBef>
              <a:defRPr sz="1800"/>
            </a:lvl4pPr>
            <a:lvl5pPr indent="-283464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2912B88E-830A-AD4C-378F-46EF5F77950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989454" y="965393"/>
            <a:ext cx="3202545" cy="5892607"/>
          </a:xfrm>
          <a:custGeom>
            <a:avLst/>
            <a:gdLst>
              <a:gd name="connsiteX0" fmla="*/ 0 w 3202545"/>
              <a:gd name="connsiteY0" fmla="*/ 0 h 6023366"/>
              <a:gd name="connsiteX1" fmla="*/ 3202545 w 3202545"/>
              <a:gd name="connsiteY1" fmla="*/ 0 h 6023366"/>
              <a:gd name="connsiteX2" fmla="*/ 3202545 w 3202545"/>
              <a:gd name="connsiteY2" fmla="*/ 3165406 h 6023366"/>
              <a:gd name="connsiteX3" fmla="*/ 2923656 w 3202545"/>
              <a:gd name="connsiteY3" fmla="*/ 3179481 h 6023366"/>
              <a:gd name="connsiteX4" fmla="*/ 364096 w 3202545"/>
              <a:gd name="connsiteY4" fmla="*/ 6016124 h 6023366"/>
              <a:gd name="connsiteX5" fmla="*/ 364096 w 3202545"/>
              <a:gd name="connsiteY5" fmla="*/ 6023364 h 6023366"/>
              <a:gd name="connsiteX6" fmla="*/ 1231541 w 3202545"/>
              <a:gd name="connsiteY6" fmla="*/ 6023364 h 6023366"/>
              <a:gd name="connsiteX7" fmla="*/ 1241636 w 3202545"/>
              <a:gd name="connsiteY7" fmla="*/ 5822974 h 6023366"/>
              <a:gd name="connsiteX8" fmla="*/ 3012253 w 3202545"/>
              <a:gd name="connsiteY8" fmla="*/ 4042481 h 6023366"/>
              <a:gd name="connsiteX9" fmla="*/ 3202545 w 3202545"/>
              <a:gd name="connsiteY9" fmla="*/ 4032784 h 6023366"/>
              <a:gd name="connsiteX10" fmla="*/ 3202545 w 3202545"/>
              <a:gd name="connsiteY10" fmla="*/ 4033098 h 6023366"/>
              <a:gd name="connsiteX11" fmla="*/ 3012291 w 3202545"/>
              <a:gd name="connsiteY11" fmla="*/ 4042794 h 6023366"/>
              <a:gd name="connsiteX12" fmla="*/ 1242011 w 3202545"/>
              <a:gd name="connsiteY12" fmla="*/ 5823008 h 6023366"/>
              <a:gd name="connsiteX13" fmla="*/ 1231918 w 3202545"/>
              <a:gd name="connsiteY13" fmla="*/ 6023365 h 6023366"/>
              <a:gd name="connsiteX14" fmla="*/ 3202545 w 3202545"/>
              <a:gd name="connsiteY14" fmla="*/ 6023365 h 6023366"/>
              <a:gd name="connsiteX15" fmla="*/ 3202545 w 3202545"/>
              <a:gd name="connsiteY15" fmla="*/ 6023366 h 6023366"/>
              <a:gd name="connsiteX16" fmla="*/ 0 w 3202545"/>
              <a:gd name="connsiteY16" fmla="*/ 6023366 h 6023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202545" h="6023366">
                <a:moveTo>
                  <a:pt x="0" y="0"/>
                </a:moveTo>
                <a:lnTo>
                  <a:pt x="3202545" y="0"/>
                </a:lnTo>
                <a:lnTo>
                  <a:pt x="3202545" y="3165406"/>
                </a:lnTo>
                <a:lnTo>
                  <a:pt x="2923656" y="3179481"/>
                </a:lnTo>
                <a:cubicBezTo>
                  <a:pt x="1485615" y="3325450"/>
                  <a:pt x="364096" y="4539349"/>
                  <a:pt x="364096" y="6016124"/>
                </a:cubicBezTo>
                <a:lnTo>
                  <a:pt x="364096" y="6023364"/>
                </a:lnTo>
                <a:lnTo>
                  <a:pt x="1231541" y="6023364"/>
                </a:lnTo>
                <a:lnTo>
                  <a:pt x="1241636" y="5822974"/>
                </a:lnTo>
                <a:cubicBezTo>
                  <a:pt x="1336361" y="4887576"/>
                  <a:pt x="2077946" y="4138236"/>
                  <a:pt x="3012253" y="4042481"/>
                </a:cubicBezTo>
                <a:lnTo>
                  <a:pt x="3202545" y="4032784"/>
                </a:lnTo>
                <a:lnTo>
                  <a:pt x="3202545" y="4033098"/>
                </a:lnTo>
                <a:lnTo>
                  <a:pt x="3012291" y="4042794"/>
                </a:lnTo>
                <a:cubicBezTo>
                  <a:pt x="2078162" y="4138534"/>
                  <a:pt x="1336718" y="4887757"/>
                  <a:pt x="1242011" y="5823008"/>
                </a:cubicBezTo>
                <a:lnTo>
                  <a:pt x="1231918" y="6023365"/>
                </a:lnTo>
                <a:lnTo>
                  <a:pt x="3202545" y="6023365"/>
                </a:lnTo>
                <a:lnTo>
                  <a:pt x="3202545" y="6023366"/>
                </a:lnTo>
                <a:lnTo>
                  <a:pt x="0" y="6023366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 dirty="0"/>
              <a:t>Click to add picture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9152F76-E42E-3D76-6BDB-2FA0D69216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353550" y="4000041"/>
            <a:ext cx="2838450" cy="2857959"/>
            <a:chOff x="12797096" y="4000041"/>
            <a:chExt cx="2838450" cy="2857959"/>
          </a:xfrm>
        </p:grpSpPr>
        <p:sp>
          <p:nvSpPr>
            <p:cNvPr id="20" name="Freeform: Shape 28">
              <a:extLst>
                <a:ext uri="{FF2B5EF4-FFF2-40B4-BE49-F238E27FC236}">
                  <a16:creationId xmlns:a16="http://schemas.microsoft.com/office/drawing/2014/main" id="{ED0348C7-D83F-0AD7-2539-41219A7956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2797096" y="4000041"/>
              <a:ext cx="2838450" cy="2857958"/>
            </a:xfrm>
            <a:custGeom>
              <a:avLst/>
              <a:gdLst>
                <a:gd name="connsiteX0" fmla="*/ 1971005 w 2838450"/>
                <a:gd name="connsiteY0" fmla="*/ 0 h 2857958"/>
                <a:gd name="connsiteX1" fmla="*/ 2838450 w 2838450"/>
                <a:gd name="connsiteY1" fmla="*/ 0 h 2857958"/>
                <a:gd name="connsiteX2" fmla="*/ 2838450 w 2838450"/>
                <a:gd name="connsiteY2" fmla="*/ 7240 h 2857958"/>
                <a:gd name="connsiteX3" fmla="*/ 278890 w 2838450"/>
                <a:gd name="connsiteY3" fmla="*/ 2843883 h 2857958"/>
                <a:gd name="connsiteX4" fmla="*/ 0 w 2838450"/>
                <a:gd name="connsiteY4" fmla="*/ 2857958 h 2857958"/>
                <a:gd name="connsiteX5" fmla="*/ 0 w 2838450"/>
                <a:gd name="connsiteY5" fmla="*/ 1990580 h 2857958"/>
                <a:gd name="connsiteX6" fmla="*/ 190293 w 2838450"/>
                <a:gd name="connsiteY6" fmla="*/ 1980883 h 2857958"/>
                <a:gd name="connsiteX7" fmla="*/ 1960910 w 2838450"/>
                <a:gd name="connsiteY7" fmla="*/ 200390 h 285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38450" h="2857958">
                  <a:moveTo>
                    <a:pt x="1971005" y="0"/>
                  </a:moveTo>
                  <a:lnTo>
                    <a:pt x="2838450" y="0"/>
                  </a:lnTo>
                  <a:lnTo>
                    <a:pt x="2838450" y="7240"/>
                  </a:lnTo>
                  <a:cubicBezTo>
                    <a:pt x="2838450" y="1484015"/>
                    <a:pt x="1716931" y="2697914"/>
                    <a:pt x="278890" y="2843883"/>
                  </a:cubicBezTo>
                  <a:lnTo>
                    <a:pt x="0" y="2857958"/>
                  </a:lnTo>
                  <a:lnTo>
                    <a:pt x="0" y="1990580"/>
                  </a:lnTo>
                  <a:lnTo>
                    <a:pt x="190293" y="1980883"/>
                  </a:lnTo>
                  <a:cubicBezTo>
                    <a:pt x="1124600" y="1885128"/>
                    <a:pt x="1866185" y="1135788"/>
                    <a:pt x="1960910" y="20039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/>
            </a:p>
          </p:txBody>
        </p:sp>
        <p:sp>
          <p:nvSpPr>
            <p:cNvPr id="21" name="Freeform: Shape 25">
              <a:extLst>
                <a:ext uri="{FF2B5EF4-FFF2-40B4-BE49-F238E27FC236}">
                  <a16:creationId xmlns:a16="http://schemas.microsoft.com/office/drawing/2014/main" id="{E911AA2D-BE77-278D-CD2E-2EB3E180F3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3664918" y="4867733"/>
              <a:ext cx="1970627" cy="1990267"/>
            </a:xfrm>
            <a:custGeom>
              <a:avLst/>
              <a:gdLst>
                <a:gd name="connsiteX0" fmla="*/ 0 w 1970627"/>
                <a:gd name="connsiteY0" fmla="*/ 0 h 1990267"/>
                <a:gd name="connsiteX1" fmla="*/ 1970627 w 1970627"/>
                <a:gd name="connsiteY1" fmla="*/ 0 h 1990267"/>
                <a:gd name="connsiteX2" fmla="*/ 1960534 w 1970627"/>
                <a:gd name="connsiteY2" fmla="*/ 200357 h 1990267"/>
                <a:gd name="connsiteX3" fmla="*/ 190254 w 1970627"/>
                <a:gd name="connsiteY3" fmla="*/ 1980571 h 1990267"/>
                <a:gd name="connsiteX4" fmla="*/ 0 w 1970627"/>
                <a:gd name="connsiteY4" fmla="*/ 1990267 h 1990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70627" h="1990267">
                  <a:moveTo>
                    <a:pt x="0" y="0"/>
                  </a:moveTo>
                  <a:lnTo>
                    <a:pt x="1970627" y="0"/>
                  </a:lnTo>
                  <a:lnTo>
                    <a:pt x="1960534" y="200357"/>
                  </a:lnTo>
                  <a:cubicBezTo>
                    <a:pt x="1865827" y="1135608"/>
                    <a:pt x="1124383" y="1884831"/>
                    <a:pt x="190254" y="1980571"/>
                  </a:cubicBezTo>
                  <a:lnTo>
                    <a:pt x="0" y="199026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Freeform: Shape 15">
              <a:extLst>
                <a:ext uri="{FF2B5EF4-FFF2-40B4-BE49-F238E27FC236}">
                  <a16:creationId xmlns:a16="http://schemas.microsoft.com/office/drawing/2014/main" id="{B6CE0BA6-C0FD-AC39-6C31-8477E0CAFD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4632096" y="5844983"/>
              <a:ext cx="1003449" cy="1013015"/>
            </a:xfrm>
            <a:custGeom>
              <a:avLst/>
              <a:gdLst>
                <a:gd name="connsiteX0" fmla="*/ 0 w 1003449"/>
                <a:gd name="connsiteY0" fmla="*/ 0 h 1013015"/>
                <a:gd name="connsiteX1" fmla="*/ 1003449 w 1003449"/>
                <a:gd name="connsiteY1" fmla="*/ 0 h 1013015"/>
                <a:gd name="connsiteX2" fmla="*/ 998306 w 1003449"/>
                <a:gd name="connsiteY2" fmla="*/ 100639 h 1013015"/>
                <a:gd name="connsiteX3" fmla="*/ 90663 w 1003449"/>
                <a:gd name="connsiteY3" fmla="*/ 1008380 h 1013015"/>
                <a:gd name="connsiteX4" fmla="*/ 0 w 1003449"/>
                <a:gd name="connsiteY4" fmla="*/ 1013015 h 1013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3449" h="1013015">
                  <a:moveTo>
                    <a:pt x="0" y="0"/>
                  </a:moveTo>
                  <a:lnTo>
                    <a:pt x="1003449" y="0"/>
                  </a:lnTo>
                  <a:lnTo>
                    <a:pt x="998306" y="100639"/>
                  </a:lnTo>
                  <a:cubicBezTo>
                    <a:pt x="949402" y="576784"/>
                    <a:pt x="566756" y="959471"/>
                    <a:pt x="90663" y="1008380"/>
                  </a:cubicBezTo>
                  <a:lnTo>
                    <a:pt x="0" y="10130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3" name="Image 2">
              <a:extLst>
                <a:ext uri="{FF2B5EF4-FFF2-40B4-BE49-F238E27FC236}">
                  <a16:creationId xmlns:a16="http://schemas.microsoft.com/office/drawing/2014/main" id="{666AD1A4-36DE-12F3-BB78-BA678A5957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3402193" y="5492845"/>
              <a:ext cx="775021" cy="775021"/>
            </a:xfrm>
            <a:custGeom>
              <a:avLst/>
              <a:gdLst>
                <a:gd name="connsiteX0" fmla="*/ 387511 w 775021"/>
                <a:gd name="connsiteY0" fmla="*/ 775021 h 775021"/>
                <a:gd name="connsiteX1" fmla="*/ 775021 w 775021"/>
                <a:gd name="connsiteY1" fmla="*/ 387511 h 775021"/>
                <a:gd name="connsiteX2" fmla="*/ 387511 w 775021"/>
                <a:gd name="connsiteY2" fmla="*/ 0 h 775021"/>
                <a:gd name="connsiteX3" fmla="*/ 0 w 775021"/>
                <a:gd name="connsiteY3" fmla="*/ 387511 h 775021"/>
                <a:gd name="connsiteX4" fmla="*/ 387511 w 775021"/>
                <a:gd name="connsiteY4" fmla="*/ 775021 h 77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5021" h="775021">
                  <a:moveTo>
                    <a:pt x="387511" y="775021"/>
                  </a:moveTo>
                  <a:cubicBezTo>
                    <a:pt x="601527" y="775021"/>
                    <a:pt x="775021" y="601527"/>
                    <a:pt x="775021" y="387511"/>
                  </a:cubicBezTo>
                  <a:cubicBezTo>
                    <a:pt x="775021" y="173494"/>
                    <a:pt x="601527" y="0"/>
                    <a:pt x="387511" y="0"/>
                  </a:cubicBezTo>
                  <a:cubicBezTo>
                    <a:pt x="173494" y="0"/>
                    <a:pt x="0" y="173494"/>
                    <a:pt x="0" y="387511"/>
                  </a:cubicBezTo>
                  <a:cubicBezTo>
                    <a:pt x="0" y="601527"/>
                    <a:pt x="173494" y="775021"/>
                    <a:pt x="387511" y="775021"/>
                  </a:cubicBezTo>
                  <a:close/>
                </a:path>
              </a:pathLst>
            </a:custGeom>
            <a:solidFill>
              <a:schemeClr val="accent6"/>
            </a:solidFill>
            <a:ln w="38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44" name="Slide Number Placeholder 2">
            <a:extLst>
              <a:ext uri="{FF2B5EF4-FFF2-40B4-BE49-F238E27FC236}">
                <a16:creationId xmlns:a16="http://schemas.microsoft.com/office/drawing/2014/main" id="{79071EEC-EAD1-8B22-009A-68E74589AA8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36204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>
            <a:extLst>
              <a:ext uri="{FF2B5EF4-FFF2-40B4-BE49-F238E27FC236}">
                <a16:creationId xmlns:a16="http://schemas.microsoft.com/office/drawing/2014/main" id="{28259CF0-6BC5-3693-6F49-C4489C07C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989454" y="-2546"/>
            <a:ext cx="3202546" cy="3441072"/>
          </a:xfrm>
          <a:custGeom>
            <a:avLst/>
            <a:gdLst>
              <a:gd name="connsiteX0" fmla="*/ 3202546 w 3202546"/>
              <a:gd name="connsiteY0" fmla="*/ 0 h 3441072"/>
              <a:gd name="connsiteX1" fmla="*/ 3202546 w 3202546"/>
              <a:gd name="connsiteY1" fmla="*/ 3441072 h 3441072"/>
              <a:gd name="connsiteX2" fmla="*/ 0 w 3202546"/>
              <a:gd name="connsiteY2" fmla="*/ 3441072 h 3441072"/>
              <a:gd name="connsiteX3" fmla="*/ 3082686 w 3202546"/>
              <a:gd name="connsiteY3" fmla="*/ 6086 h 3441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441072">
                <a:moveTo>
                  <a:pt x="3202546" y="0"/>
                </a:moveTo>
                <a:lnTo>
                  <a:pt x="3202546" y="3441072"/>
                </a:lnTo>
                <a:lnTo>
                  <a:pt x="0" y="3441072"/>
                </a:lnTo>
                <a:cubicBezTo>
                  <a:pt x="0" y="1653352"/>
                  <a:pt x="1351216" y="182908"/>
                  <a:pt x="3082686" y="6086"/>
                </a:cubicBezTo>
                <a:close/>
              </a:path>
            </a:pathLst>
          </a:custGeom>
          <a:solidFill>
            <a:schemeClr val="accent1"/>
          </a:solidFill>
          <a:ln w="4756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26" name="Image 4">
            <a:extLst>
              <a:ext uri="{FF2B5EF4-FFF2-40B4-BE49-F238E27FC236}">
                <a16:creationId xmlns:a16="http://schemas.microsoft.com/office/drawing/2014/main" id="{9019DA73-2516-F3D2-ECDB-620C90483D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V="1">
            <a:off x="9991725" y="1247775"/>
            <a:ext cx="2200275" cy="2181225"/>
          </a:xfrm>
          <a:custGeom>
            <a:avLst/>
            <a:gdLst>
              <a:gd name="connsiteX0" fmla="*/ 0 w 2200275"/>
              <a:gd name="connsiteY0" fmla="*/ 0 h 2181225"/>
              <a:gd name="connsiteX1" fmla="*/ 2200275 w 2200275"/>
              <a:gd name="connsiteY1" fmla="*/ 2181225 h 2181225"/>
              <a:gd name="connsiteX2" fmla="*/ 2200275 w 2200275"/>
              <a:gd name="connsiteY2" fmla="*/ 0 h 2181225"/>
              <a:gd name="connsiteX3" fmla="*/ 0 w 2200275"/>
              <a:gd name="connsiteY3" fmla="*/ 0 h 2181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00275" h="2181225">
                <a:moveTo>
                  <a:pt x="0" y="0"/>
                </a:moveTo>
                <a:cubicBezTo>
                  <a:pt x="0" y="1204689"/>
                  <a:pt x="985061" y="2181225"/>
                  <a:pt x="2200275" y="2181225"/>
                </a:cubicBezTo>
                <a:lnTo>
                  <a:pt x="2200275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 w="476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5665DA82-D253-8EC5-5DFB-F0266ED9FB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V="1">
            <a:off x="-20086" y="5331514"/>
            <a:ext cx="2148416" cy="1526486"/>
          </a:xfrm>
          <a:custGeom>
            <a:avLst/>
            <a:gdLst>
              <a:gd name="connsiteX0" fmla="*/ 0 w 2148416"/>
              <a:gd name="connsiteY0" fmla="*/ 1526486 h 1526486"/>
              <a:gd name="connsiteX1" fmla="*/ 2098930 w 2148416"/>
              <a:gd name="connsiteY1" fmla="*/ 135201 h 1526486"/>
              <a:gd name="connsiteX2" fmla="*/ 2148416 w 2148416"/>
              <a:gd name="connsiteY2" fmla="*/ 0 h 1526486"/>
              <a:gd name="connsiteX3" fmla="*/ 0 w 2148416"/>
              <a:gd name="connsiteY3" fmla="*/ 0 h 1526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48416" h="1526486">
                <a:moveTo>
                  <a:pt x="0" y="1526486"/>
                </a:moveTo>
                <a:cubicBezTo>
                  <a:pt x="943526" y="1526486"/>
                  <a:pt x="1753109" y="952785"/>
                  <a:pt x="2098930" y="135201"/>
                </a:cubicBezTo>
                <a:lnTo>
                  <a:pt x="2148416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50000"/>
            </a:schemeClr>
          </a:solidFill>
          <a:ln w="5083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pic>
        <p:nvPicPr>
          <p:cNvPr id="21" name="Image 2">
            <a:extLst>
              <a:ext uri="{FF2B5EF4-FFF2-40B4-BE49-F238E27FC236}">
                <a16:creationId xmlns:a16="http://schemas.microsoft.com/office/drawing/2014/main" id="{A8B7F1F1-806C-8D65-7340-220A0C4653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991886" y="1247775"/>
            <a:ext cx="2200114" cy="2200114"/>
          </a:xfrm>
          <a:prstGeom prst="rect">
            <a:avLst/>
          </a:prstGeom>
        </p:spPr>
      </p:pic>
      <p:sp>
        <p:nvSpPr>
          <p:cNvPr id="12" name="Freeform 11">
            <a:extLst>
              <a:ext uri="{FF2B5EF4-FFF2-40B4-BE49-F238E27FC236}">
                <a16:creationId xmlns:a16="http://schemas.microsoft.com/office/drawing/2014/main" id="{E76518D4-6149-BA03-3BE5-6A13A792C1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540428" y="6470488"/>
            <a:ext cx="775021" cy="387513"/>
          </a:xfrm>
          <a:custGeom>
            <a:avLst/>
            <a:gdLst>
              <a:gd name="connsiteX0" fmla="*/ 387511 w 775021"/>
              <a:gd name="connsiteY0" fmla="*/ 0 h 387513"/>
              <a:gd name="connsiteX1" fmla="*/ 775021 w 775021"/>
              <a:gd name="connsiteY1" fmla="*/ 387511 h 387513"/>
              <a:gd name="connsiteX2" fmla="*/ 775021 w 775021"/>
              <a:gd name="connsiteY2" fmla="*/ 387513 h 387513"/>
              <a:gd name="connsiteX3" fmla="*/ 1 w 775021"/>
              <a:gd name="connsiteY3" fmla="*/ 387513 h 387513"/>
              <a:gd name="connsiteX4" fmla="*/ 0 w 775021"/>
              <a:gd name="connsiteY4" fmla="*/ 387511 h 387513"/>
              <a:gd name="connsiteX5" fmla="*/ 387511 w 775021"/>
              <a:gd name="connsiteY5" fmla="*/ 0 h 387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5021" h="387513">
                <a:moveTo>
                  <a:pt x="387511" y="0"/>
                </a:moveTo>
                <a:cubicBezTo>
                  <a:pt x="601527" y="0"/>
                  <a:pt x="775021" y="173494"/>
                  <a:pt x="775021" y="387511"/>
                </a:cubicBezTo>
                <a:lnTo>
                  <a:pt x="775021" y="387513"/>
                </a:lnTo>
                <a:lnTo>
                  <a:pt x="1" y="387513"/>
                </a:lnTo>
                <a:lnTo>
                  <a:pt x="0" y="387511"/>
                </a:lnTo>
                <a:cubicBezTo>
                  <a:pt x="0" y="173494"/>
                  <a:pt x="173494" y="0"/>
                  <a:pt x="387511" y="0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057274"/>
            <a:ext cx="7843837" cy="1012782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58F56A7F-403C-059D-4B58-A8D59888A158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914400" y="2331791"/>
            <a:ext cx="6903076" cy="3721817"/>
          </a:xfrm>
        </p:spPr>
        <p:txBody>
          <a:bodyPr t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00000"/>
              </a:lnSpc>
              <a:spcBef>
                <a:spcPts val="0"/>
              </a:spcBef>
              <a:defRPr sz="2400"/>
            </a:lvl2pPr>
            <a:lvl3pPr marL="685800">
              <a:lnSpc>
                <a:spcPct val="100000"/>
              </a:lnSpc>
              <a:spcBef>
                <a:spcPts val="0"/>
              </a:spcBef>
              <a:defRPr sz="2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723BF40-731C-2A5B-FC2F-B59DEF431C6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989454" y="3405189"/>
            <a:ext cx="3202546" cy="3452811"/>
          </a:xfrm>
          <a:solidFill>
            <a:schemeClr val="accent1"/>
          </a:solidFill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Slide Number Placeholder 2">
            <a:extLst>
              <a:ext uri="{FF2B5EF4-FFF2-40B4-BE49-F238E27FC236}">
                <a16:creationId xmlns:a16="http://schemas.microsoft.com/office/drawing/2014/main" id="{3ACD3A33-D8A4-7058-9798-30967E3EFD3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71045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38475" y="457199"/>
            <a:ext cx="987552" cy="24450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200">
                <a:solidFill>
                  <a:schemeClr val="accent6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58952" y="731520"/>
            <a:ext cx="10671048" cy="1362057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8952" y="2103120"/>
            <a:ext cx="1067104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833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63" r:id="rId2"/>
    <p:sldLayoutId id="2147483680" r:id="rId3"/>
    <p:sldLayoutId id="2147483653" r:id="rId4"/>
    <p:sldLayoutId id="2147483668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1" r:id="rId11"/>
    <p:sldLayoutId id="2147483692" r:id="rId12"/>
    <p:sldLayoutId id="2147483676" r:id="rId13"/>
    <p:sldLayoutId id="2147483656" r:id="rId14"/>
    <p:sldLayoutId id="2147483657" r:id="rId15"/>
    <p:sldLayoutId id="2147483658" r:id="rId16"/>
    <p:sldLayoutId id="2147483659" r:id="rId17"/>
  </p:sldLayoutIdLst>
  <p:hf hdr="0" ftr="0" dt="0"/>
  <p:txStyles>
    <p:titleStyle>
      <a:lvl1pPr algn="ctr" defTabSz="914400" rtl="0" eaLnBrk="1" latinLnBrk="0" hangingPunct="1">
        <a:lnSpc>
          <a:spcPts val="4875"/>
        </a:lnSpc>
        <a:spcBef>
          <a:spcPct val="0"/>
        </a:spcBef>
        <a:buNone/>
        <a:defRPr sz="3800" b="1" kern="1200" cap="all" baseline="0">
          <a:solidFill>
            <a:schemeClr val="accent6"/>
          </a:solidFill>
          <a:latin typeface="+mj-lt"/>
          <a:ea typeface="+mj-ea"/>
          <a:cs typeface="+mj-cs"/>
        </a:defRPr>
      </a:lvl1pPr>
    </p:titleStyle>
    <p:bodyStyle>
      <a:lvl1pPr marL="347472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800" kern="1200">
          <a:solidFill>
            <a:schemeClr val="accent6"/>
          </a:solidFill>
          <a:latin typeface="+mn-lt"/>
          <a:ea typeface="+mn-ea"/>
          <a:cs typeface="+mn-cs"/>
        </a:defRPr>
      </a:lvl1pPr>
      <a:lvl2pPr marL="6858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400" kern="1200">
          <a:solidFill>
            <a:schemeClr val="accent6"/>
          </a:solidFill>
          <a:latin typeface="+mn-lt"/>
          <a:ea typeface="+mn-ea"/>
          <a:cs typeface="+mn-cs"/>
        </a:defRPr>
      </a:lvl2pPr>
      <a:lvl3pPr marL="11430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3pPr>
      <a:lvl4pPr marL="16002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1800" kern="1200">
          <a:solidFill>
            <a:schemeClr val="accent6"/>
          </a:solidFill>
          <a:latin typeface="+mn-lt"/>
          <a:ea typeface="+mn-ea"/>
          <a:cs typeface="+mn-cs"/>
        </a:defRPr>
      </a:lvl4pPr>
      <a:lvl5pPr marL="20574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1800" kern="1200">
          <a:solidFill>
            <a:schemeClr val="accent6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discord.com/" TargetMode="External"/><Relationship Id="rId3" Type="http://schemas.openxmlformats.org/officeDocument/2006/relationships/hyperlink" Target="https://osztalykirandulas.hu/szallas/1177-es-panzio-szeged/" TargetMode="External"/><Relationship Id="rId7" Type="http://schemas.openxmlformats.org/officeDocument/2006/relationships/hyperlink" Target="https://moramuzeum.hu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hu.wikipedia.org/wiki/Fekete_h%C3%A1z_(Szeged)" TargetMode="External"/><Relationship Id="rId5" Type="http://schemas.openxmlformats.org/officeDocument/2006/relationships/hyperlink" Target="https://szallas.hu/programok/szegedi-hadipark-szeged-p9828" TargetMode="External"/><Relationship Id="rId10" Type="http://schemas.openxmlformats.org/officeDocument/2006/relationships/hyperlink" Target="https://en.wikipedia.org/wiki/Microsoft_PowerPoint" TargetMode="External"/><Relationship Id="rId4" Type="http://schemas.openxmlformats.org/officeDocument/2006/relationships/hyperlink" Target="https://hauntedhouse.hu/kulteri-jatekaink/fuveszkerti-kodfejtes" TargetMode="External"/><Relationship Id="rId9" Type="http://schemas.openxmlformats.org/officeDocument/2006/relationships/hyperlink" Target="https://hu.wikipedia.org/wiki/Microsoft_Excel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0.sv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7FF65-A536-F639-8591-ED024C2233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99789" y="1513389"/>
            <a:ext cx="6392421" cy="3831221"/>
          </a:xfrm>
        </p:spPr>
        <p:txBody>
          <a:bodyPr anchor="ctr"/>
          <a:lstStyle/>
          <a:p>
            <a:r>
              <a:rPr lang="en-US" sz="7200" dirty="0"/>
              <a:t>Szeged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5399BF-FE0C-1514-34BF-B0AFA44864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12161429" cy="6875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4376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974011-782C-5785-1BDA-96E770840B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B44C60-2436-2621-F3DA-67C78DF202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223" y="451430"/>
            <a:ext cx="6326090" cy="1338609"/>
          </a:xfrm>
        </p:spPr>
        <p:txBody>
          <a:bodyPr/>
          <a:lstStyle/>
          <a:p>
            <a:r>
              <a:rPr lang="hu-HU" sz="4000" dirty="0">
                <a:solidFill>
                  <a:schemeClr val="accent1">
                    <a:lumMod val="75000"/>
                  </a:schemeClr>
                </a:solidFill>
              </a:rPr>
              <a:t>3. Használt szoftverek</a:t>
            </a:r>
            <a:endParaRPr lang="en-US" sz="40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D3B93C-89DE-3E9E-3BB5-043D1C066C50}"/>
              </a:ext>
            </a:extLst>
          </p:cNvPr>
          <p:cNvSpPr txBox="1"/>
          <p:nvPr/>
        </p:nvSpPr>
        <p:spPr>
          <a:xfrm>
            <a:off x="500223" y="2275113"/>
            <a:ext cx="567197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600" dirty="0"/>
              <a:t>Táblázat:</a:t>
            </a:r>
          </a:p>
          <a:p>
            <a:r>
              <a:rPr lang="hu-HU" sz="3600" dirty="0"/>
              <a:t>Excel</a:t>
            </a:r>
          </a:p>
          <a:p>
            <a:r>
              <a:rPr lang="hu-HU" sz="2800" dirty="0"/>
              <a:t>A </a:t>
            </a:r>
            <a:r>
              <a:rPr lang="hu-HU" sz="2800" b="1" dirty="0"/>
              <a:t>Microsoft Excel</a:t>
            </a:r>
            <a:r>
              <a:rPr lang="hu-HU" sz="2800" dirty="0"/>
              <a:t> a Microsoft által fejlesztett </a:t>
            </a:r>
            <a:r>
              <a:rPr lang="hu-HU" sz="2800" u="sng" dirty="0"/>
              <a:t>táblázatkezelő program</a:t>
            </a:r>
            <a:endParaRPr lang="en-US" sz="4800" dirty="0"/>
          </a:p>
        </p:txBody>
      </p:sp>
      <p:pic>
        <p:nvPicPr>
          <p:cNvPr id="3074" name="Picture 2" descr="Excel">
            <a:extLst>
              <a:ext uri="{FF2B5EF4-FFF2-40B4-BE49-F238E27FC236}">
                <a16:creationId xmlns:a16="http://schemas.microsoft.com/office/drawing/2014/main" id="{E84D0748-3905-432A-BD78-EEEC9AF3A8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1057" y="1428749"/>
            <a:ext cx="4437467" cy="4437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Excel 2016: Getting Started with Excel">
            <a:extLst>
              <a:ext uri="{FF2B5EF4-FFF2-40B4-BE49-F238E27FC236}">
                <a16:creationId xmlns:a16="http://schemas.microsoft.com/office/drawing/2014/main" id="{68A29EF4-8BC6-4F49-AE0C-64B0505F40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7450" y="714375"/>
            <a:ext cx="7277100" cy="5429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10000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974011-782C-5785-1BDA-96E770840B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B44C60-2436-2621-F3DA-67C78DF202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223" y="570368"/>
            <a:ext cx="6326090" cy="712677"/>
          </a:xfrm>
        </p:spPr>
        <p:txBody>
          <a:bodyPr/>
          <a:lstStyle/>
          <a:p>
            <a:r>
              <a:rPr lang="hu-HU" sz="4000" dirty="0">
                <a:solidFill>
                  <a:schemeClr val="accent1">
                    <a:lumMod val="75000"/>
                  </a:schemeClr>
                </a:solidFill>
              </a:rPr>
              <a:t>Képek forrása:</a:t>
            </a:r>
            <a:endParaRPr lang="en-US" sz="40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00C777A7-53D2-43EB-B45B-53351BDEA5D4}"/>
              </a:ext>
            </a:extLst>
          </p:cNvPr>
          <p:cNvSpPr txBox="1"/>
          <p:nvPr/>
        </p:nvSpPr>
        <p:spPr>
          <a:xfrm>
            <a:off x="800100" y="1663700"/>
            <a:ext cx="632609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2. Dia </a:t>
            </a:r>
            <a:r>
              <a:rPr lang="hu-HU" dirty="0">
                <a:hlinkClick r:id="rId3"/>
              </a:rPr>
              <a:t>https://osztalykirandulas.hu/szallas/1177-es-panzio-szeged/</a:t>
            </a:r>
            <a:endParaRPr lang="hu-HU" dirty="0"/>
          </a:p>
          <a:p>
            <a:r>
              <a:rPr lang="hu-HU" dirty="0"/>
              <a:t>3. Dia </a:t>
            </a:r>
            <a:r>
              <a:rPr lang="hu-HU" dirty="0">
                <a:hlinkClick r:id="rId4"/>
              </a:rPr>
              <a:t>https://hauntedhouse.hu/kulteri-jatekaink/fuveszkerti-kodfejtes</a:t>
            </a:r>
            <a:endParaRPr lang="hu-HU" dirty="0"/>
          </a:p>
          <a:p>
            <a:r>
              <a:rPr lang="hu-HU" dirty="0"/>
              <a:t>4. Dia </a:t>
            </a:r>
            <a:r>
              <a:rPr lang="hu-HU" dirty="0">
                <a:hlinkClick r:id="rId5"/>
              </a:rPr>
              <a:t>https://szallas.hu/programok/szegedi-hadipark-szeged-p9828</a:t>
            </a:r>
            <a:endParaRPr lang="hu-HU" dirty="0"/>
          </a:p>
          <a:p>
            <a:r>
              <a:rPr lang="hu-HU" dirty="0"/>
              <a:t>5. Dia </a:t>
            </a:r>
            <a:r>
              <a:rPr lang="hu-HU" dirty="0">
                <a:hlinkClick r:id="rId6"/>
              </a:rPr>
              <a:t>https://hu.wikipedia.org/wiki/Fekete_h%C3%A1z_(Szeged)</a:t>
            </a:r>
            <a:endParaRPr lang="hu-HU" dirty="0"/>
          </a:p>
          <a:p>
            <a:r>
              <a:rPr lang="hu-HU" dirty="0"/>
              <a:t>6. Dia </a:t>
            </a:r>
            <a:r>
              <a:rPr lang="hu-HU" dirty="0">
                <a:hlinkClick r:id="rId7"/>
              </a:rPr>
              <a:t>https://moramuzeum.hu/</a:t>
            </a:r>
            <a:endParaRPr lang="hu-HU" dirty="0"/>
          </a:p>
          <a:p>
            <a:r>
              <a:rPr lang="hu-HU" dirty="0"/>
              <a:t>7. Dia </a:t>
            </a:r>
            <a:r>
              <a:rPr lang="hu-HU" dirty="0">
                <a:hlinkClick r:id="rId8"/>
              </a:rPr>
              <a:t>https://discord.com/</a:t>
            </a:r>
            <a:endParaRPr lang="hu-HU" dirty="0"/>
          </a:p>
          <a:p>
            <a:r>
              <a:rPr lang="hu-HU" dirty="0"/>
              <a:t>8-10.Dia </a:t>
            </a:r>
            <a:r>
              <a:rPr lang="hu-HU" dirty="0">
                <a:hlinkClick r:id="rId8"/>
              </a:rPr>
              <a:t>https://discord.com/</a:t>
            </a:r>
            <a:r>
              <a:rPr lang="hu-HU" dirty="0"/>
              <a:t> </a:t>
            </a:r>
            <a:r>
              <a:rPr lang="hu-HU" dirty="0">
                <a:hlinkClick r:id="rId9"/>
              </a:rPr>
              <a:t>https://hu.wikipedia.org/wiki/Microsoft_Excel</a:t>
            </a:r>
            <a:r>
              <a:rPr lang="hu-HU" dirty="0"/>
              <a:t> </a:t>
            </a:r>
            <a:r>
              <a:rPr lang="hu-HU" dirty="0">
                <a:hlinkClick r:id="rId10"/>
              </a:rPr>
              <a:t>https://en.wikipedia.org/wiki/Microsoft_PowerPoint</a:t>
            </a:r>
            <a:endParaRPr lang="hu-HU" dirty="0"/>
          </a:p>
          <a:p>
            <a:r>
              <a:rPr lang="hu-HU"/>
              <a:t>Letöltés dátuma: 2024.10.08/07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924975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D22C5-0C9E-B582-A8FE-B45E70A01E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1" y="809752"/>
            <a:ext cx="4343399" cy="1234341"/>
          </a:xfrm>
        </p:spPr>
        <p:txBody>
          <a:bodyPr/>
          <a:lstStyle/>
          <a:p>
            <a:r>
              <a:rPr lang="en-US" b="0" dirty="0" err="1">
                <a:solidFill>
                  <a:schemeClr val="accent1">
                    <a:lumMod val="75000"/>
                  </a:schemeClr>
                </a:solidFill>
              </a:rPr>
              <a:t>Köszönöm</a:t>
            </a:r>
            <a:r>
              <a:rPr lang="en-US" b="0" dirty="0">
                <a:solidFill>
                  <a:schemeClr val="accent1">
                    <a:lumMod val="75000"/>
                  </a:schemeClr>
                </a:solidFill>
              </a:rPr>
              <a:t> a </a:t>
            </a:r>
            <a:r>
              <a:rPr lang="en-US" b="0" dirty="0" err="1">
                <a:solidFill>
                  <a:schemeClr val="accent1">
                    <a:lumMod val="75000"/>
                  </a:schemeClr>
                </a:solidFill>
              </a:rPr>
              <a:t>figyelmet</a:t>
            </a:r>
            <a:endParaRPr lang="en-US" b="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B5CEF2-E667-BBB5-2EA6-C06F93B6DE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4401" y="3204006"/>
            <a:ext cx="5715000" cy="2234642"/>
          </a:xfrm>
        </p:spPr>
        <p:txBody>
          <a:bodyPr/>
          <a:lstStyle/>
          <a:p>
            <a:r>
              <a:rPr lang="en-US" dirty="0"/>
              <a:t>😀😁😎😂🤣😕🤕🐘👨‍👨‍👦‍👦🧶🍧🈹</a:t>
            </a:r>
          </a:p>
        </p:txBody>
      </p:sp>
    </p:spTree>
    <p:extLst>
      <p:ext uri="{BB962C8B-B14F-4D97-AF65-F5344CB8AC3E}">
        <p14:creationId xmlns:p14="http://schemas.microsoft.com/office/powerpoint/2010/main" val="19731730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7CB8AAD-CBF6-B9EB-90C0-BFD7451595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1183" y="461320"/>
            <a:ext cx="5723586" cy="989830"/>
          </a:xfrm>
        </p:spPr>
        <p:txBody>
          <a:bodyPr/>
          <a:lstStyle/>
          <a:p>
            <a:r>
              <a:rPr lang="en-US" sz="4000" dirty="0" err="1"/>
              <a:t>szállás</a:t>
            </a:r>
            <a:endParaRPr lang="en-US" sz="4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BB433D-B9CA-5987-BA8F-13C0043CC23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0000" r="-373" b="99341"/>
          <a:stretch/>
        </p:blipFill>
        <p:spPr>
          <a:xfrm>
            <a:off x="12228822" y="0"/>
            <a:ext cx="45719" cy="4571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B752C22-F702-B225-CC56-DD7C41FC358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8688" r="13446" b="265"/>
          <a:stretch/>
        </p:blipFill>
        <p:spPr>
          <a:xfrm>
            <a:off x="406283" y="733425"/>
            <a:ext cx="4810125" cy="566325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E3171D3-4F21-0CCD-80AC-AA011ED8B109}"/>
              </a:ext>
            </a:extLst>
          </p:cNvPr>
          <p:cNvSpPr txBox="1"/>
          <p:nvPr/>
        </p:nvSpPr>
        <p:spPr>
          <a:xfrm>
            <a:off x="5428735" y="1540476"/>
            <a:ext cx="5494638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1177-es </a:t>
            </a:r>
            <a:r>
              <a:rPr lang="en-US" sz="3200" b="1" dirty="0" err="1"/>
              <a:t>Panzió</a:t>
            </a:r>
            <a:r>
              <a:rPr lang="en-US" sz="3200" b="1" dirty="0"/>
              <a:t> Szeged</a:t>
            </a:r>
          </a:p>
          <a:p>
            <a:endParaRPr lang="en-US" sz="3200" b="1" dirty="0"/>
          </a:p>
          <a:p>
            <a:r>
              <a:rPr lang="en-US" sz="3200" b="1" dirty="0"/>
              <a:t>Van 6 </a:t>
            </a:r>
            <a:r>
              <a:rPr lang="en-US" sz="3200" b="1" dirty="0" err="1"/>
              <a:t>szoba</a:t>
            </a:r>
            <a:endParaRPr lang="en-US" sz="3200" b="1" dirty="0"/>
          </a:p>
          <a:p>
            <a:endParaRPr lang="en-US" sz="3200" b="1" dirty="0"/>
          </a:p>
          <a:p>
            <a:r>
              <a:rPr lang="en-US" sz="3200" b="1" dirty="0"/>
              <a:t>A </a:t>
            </a:r>
            <a:r>
              <a:rPr lang="en-US" sz="3200" b="1" dirty="0" err="1"/>
              <a:t>szálláson</a:t>
            </a:r>
            <a:r>
              <a:rPr lang="en-US" sz="3200" b="1" dirty="0"/>
              <a:t> van </a:t>
            </a:r>
            <a:r>
              <a:rPr lang="en-US" sz="3200" b="1" dirty="0" err="1"/>
              <a:t>konyha</a:t>
            </a:r>
            <a:r>
              <a:rPr lang="en-US" sz="3200" b="1" dirty="0"/>
              <a:t> </a:t>
            </a:r>
            <a:r>
              <a:rPr lang="en-US" sz="3200" b="1" dirty="0" err="1"/>
              <a:t>ahol</a:t>
            </a:r>
            <a:r>
              <a:rPr lang="en-US" sz="3200" b="1" dirty="0"/>
              <a:t> </a:t>
            </a:r>
            <a:r>
              <a:rPr lang="en-US" sz="3200" b="1" dirty="0" err="1"/>
              <a:t>lehet</a:t>
            </a:r>
            <a:r>
              <a:rPr lang="en-US" sz="3200" b="1" dirty="0"/>
              <a:t> </a:t>
            </a:r>
            <a:r>
              <a:rPr lang="en-US" sz="3200" b="1" dirty="0" err="1"/>
              <a:t>kérni</a:t>
            </a:r>
            <a:r>
              <a:rPr lang="en-US" sz="3200" b="1" dirty="0"/>
              <a:t> </a:t>
            </a:r>
            <a:r>
              <a:rPr lang="en-US" sz="3200" b="1" dirty="0" err="1"/>
              <a:t>svédasztalos</a:t>
            </a:r>
            <a:r>
              <a:rPr lang="en-US" sz="3200" b="1" dirty="0"/>
              <a:t> </a:t>
            </a:r>
            <a:r>
              <a:rPr lang="en-US" sz="3200" b="1" dirty="0" err="1"/>
              <a:t>reggelit</a:t>
            </a:r>
            <a:r>
              <a:rPr lang="en-US" sz="3200" b="1" dirty="0"/>
              <a:t>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405A149-6FA6-340E-2E0E-2138848586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8227" y="8128727"/>
            <a:ext cx="7182852" cy="554432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05C1CAC6-862D-0DD3-85E8-BCFABE7752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4034" y="8338307"/>
            <a:ext cx="7144747" cy="533474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42E095D-3569-2BAD-BC04-473D124DCC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8071494" y="461320"/>
            <a:ext cx="7653141" cy="540142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79C59EE-AD76-0A46-9E07-4A88BCCC14A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00085" y="-5765959"/>
            <a:ext cx="7278116" cy="552527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D0C0F92-41AB-4BAA-2E40-B6C592E1A7D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731671" y="7251556"/>
            <a:ext cx="6858957" cy="540142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810ED65-0B34-273D-5E20-CA64120DA55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6820852" y="-5808908"/>
            <a:ext cx="6820852" cy="537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4919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735 0.35301 L 0.04088 -1.08935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11" y="-7213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53" presetClass="entr" presetSubtype="16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90678 -1.09352 L 0.06823 -1.10463 " pathEditMode="relative" rAng="0" ptsTypes="AA">
                                      <p:cBhvr>
                                        <p:cTn id="1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1927" y="-556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-1.11111E-6 L 0.84818 0.03357 " pathEditMode="relative" rAng="0" ptsTypes="AA">
                                      <p:cBhvr>
                                        <p:cTn id="2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409" y="1667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3.7037E-6 L -3.54167E-6 0.00046 C 0.03412 0.08796 0.0461 0.1118 0.07344 0.21458 C 0.08516 0.25926 0.09427 0.30601 0.10469 0.35162 C 0.10782 0.39027 0.11224 0.42847 0.11407 0.46759 C 0.11602 0.51203 0.11615 0.675 0.11407 0.72037 C 0.11237 0.75578 0.10821 0.79027 0.10469 0.825 C 0.09909 0.87824 0.09792 0.90787 0.08125 0.95 C 0.07539 0.96458 0.0694 0.98009 0.06094 0.98865 C 0.05092 0.99884 0.0392 1.00023 0.02813 1.00347 C -0.0026 1.01296 -0.02721 1.01319 -0.05781 1.01574 C -0.06875 1.01134 -0.0806 1.01296 -0.09062 1.00347 C -0.09492 0.99976 -0.09544 0.98796 -0.09687 0.97963 C -0.10091 0.95787 -0.10156 0.94444 -0.10312 0.92338 C -0.10117 0.88564 -0.10859 0.86574 -0.09218 0.85463 C -0.08776 0.85162 -0.08281 0.85046 -0.07812 0.84861 C -0.07369 0.84976 -0.0556 0.84629 -0.05156 0.86342 C -0.04922 0.87361 -0.05078 0.90092 -0.04687 0.90833 C -0.0444 0.91319 -0.03958 0.90833 -0.03593 0.90833 L -0.03593 0.90856 " pathEditMode="relative" rAng="0" ptsTypes="AAAAAAAAAAAAAAAAAAAA">
                                      <p:cBhvr>
                                        <p:cTn id="2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50787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729 0.09328 L 0.00729 0.09328 C 0.00404 0.08981 -0.01159 0.07106 -0.01927 0.06551 C -0.04141 0.04907 -0.02292 0.06504 -0.05208 0.04606 C -0.06784 0.03565 -0.09557 0.01759 -0.11146 -0.00116 C -0.13489 -0.02894 -0.15963 -0.05347 -0.18021 -0.08727 C -0.2306 -0.17014 -0.25625 -0.22222 -0.31771 -0.28172 C -0.37161 -0.33403 -0.42786 -0.37732 -0.48333 -0.42338 C -0.54831 -0.47755 -0.57239 -0.48635 -0.63346 -0.55116 C -0.67122 -0.59144 -0.70716 -0.63704 -0.74427 -0.67894 C -0.76836 -0.70625 -0.80469 -0.74445 -0.83021 -0.76783 L -0.91771 -0.84838 L -0.95677 -0.88449 C -0.96732 -0.89445 -0.9776 -0.90533 -0.98802 -0.91505 C -0.99844 -0.92477 -1.01003 -0.93033 -1.01927 -0.94283 C -1.03906 -0.96968 -1.06016 -0.99398 -1.07878 -1.02338 C -1.13099 -1.10625 -1.15794 -1.15394 -1.22878 -1.22338 L -1.33333 -1.32616 C -1.34818 -1.34074 -1.36393 -1.35278 -1.37865 -1.36783 L -1.46146 -1.45371 C -1.47409 -1.46713 -1.48646 -1.48125 -1.49896 -1.49537 C -1.5099 -1.5081 -1.52148 -1.51968 -1.53177 -1.53426 C -1.55039 -1.56135 -1.55872 -1.57084 -1.57396 -1.60093 C -1.58073 -1.61459 -1.5832 -1.62292 -1.58802 -1.63704 C -1.5875 -1.64074 -1.58789 -1.6456 -1.58646 -1.64815 C -1.5849 -1.65093 -1.58229 -1.65116 -1.58021 -1.65093 C -1.56029 -1.65023 -1.54049 -1.64885 -1.52083 -1.64537 C -1.44362 -1.63218 -1.28958 -1.60093 -1.28958 -1.60093 C -1.26771 -1.58889 -1.24466 -1.58241 -1.22396 -1.56482 C -1.19336 -1.53912 -1.05573 -1.35209 -1.05534 -1.35116 C -1.04375 -1.33079 -1.03164 -1.31158 -1.02083 -1.29005 C -0.95781 -1.16412 -1.00156 -1.23264 -0.93646 -1.1206 C -0.91667 -1.08658 -0.8957 -1.0544 -0.87552 -1.0206 C -0.86914 -1.00996 -0.86276 -0.99908 -0.85677 -0.98727 C -0.84219 -0.95857 -0.82409 -0.93472 -0.81315 -0.90116 C -0.78398 -0.8125 -0.81328 -0.90347 -0.79753 -0.85116 C -0.79349 -0.8382 -0.79128 -0.83542 -0.78958 -0.82338 C -0.78958 -0.82269 -0.78958 -0.82153 -0.78958 -0.8206 L -0.83333 -0.96505 " pathEditMode="relative" ptsTypes="AAAAAAAAAAAAAAAAAAAAAAAAAAAAAAAAAAAAAAA">
                                      <p:cBhvr>
                                        <p:cTn id="36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38 -0.01343 L -0.00338 -0.01343 C -0.00247 0.12152 -0.00833 0.25694 -0.00091 0.39097 C -0.00026 0.40231 0.03802 0.60625 0.04505 0.64884 L 0.08373 0.88541 C 0.08867 0.91551 0.09271 0.94606 0.09831 0.97569 L 0.11276 1.05301 C 0.11524 1.08888 0.11706 1.125 0.12005 1.16064 C 0.12461 1.21527 0.13216 1.28379 0.1418 1.33703 C 0.14662 1.36319 0.1517 1.38981 0.15873 1.41435 C 0.16706 1.44305 0.17709 1.47013 0.18776 1.49606 C 0.19935 1.52407 0.22617 1.57083 0.24349 1.58634 C 0.2763 1.6162 0.30873 1.65138 0.34492 1.66388 C 0.43086 1.69328 0.38646 1.68402 0.478 1.68958 C 0.5086 1.68819 0.53946 1.69074 0.56992 1.68541 C 0.5888 1.68194 0.6069 1.66967 0.62552 1.66388 C 0.64883 1.65671 0.67253 1.65393 0.69571 1.64652 C 0.74584 1.63101 0.79518 1.60625 0.84571 1.5949 C 0.86511 1.59074 0.88451 1.5875 0.90378 1.58217 C 0.93151 1.5743 0.94649 1.56388 0.97396 1.55208 C 1.10521 1.49537 0.94753 1.56481 1.08282 1.51319 C 1.09831 1.5074 1.11315 1.49606 1.12878 1.49189 C 1.15039 1.48588 1.19414 1.4831 1.19414 1.4831 C 1.2086 1.47754 1.22331 1.47268 1.23763 1.46597 C 1.24505 1.4625 1.25209 1.45671 1.25951 1.45301 C 1.26979 1.44814 1.28047 1.4449 1.29089 1.44027 C 1.30222 1.43495 1.31354 1.4287 1.32474 1.42291 C 1.35521 1.38703 1.35339 1.40439 1.36107 1.34976 C 1.36407 1.32847 1.36589 1.30694 1.36836 1.28541 C 1.36901 1.25902 1.37331 1.11504 1.37318 1.09606 C 1.37253 0.95277 1.37565 0.80879 1.36836 0.66597 C 1.36667 0.63333 1.35625 0.60347 1.34662 0.57569 C 1.33125 0.53171 1.27969 0.40254 1.2474 0.35231 C 1.22735 0.32106 1.19753 0.2868 1.1724 0.2662 C 1.1638 0.25926 1.15456 0.25486 1.14571 0.24907 L 0.85782 0.25324 C 0.79571 0.25439 0.7336 0.25324 0.67149 0.25763 C 0.63268 0.26041 0.59414 0.26851 0.55547 0.27476 C 0.52318 0.28009 0.53763 0.27685 0.51185 0.28356 C 0.50547 0.38472 0.5112 0.28472 0.50703 0.49398 C 0.50651 0.51828 0.50547 0.54282 0.50456 0.56713 C 0.50547 0.73773 0.50495 0.90833 0.50703 1.07893 C 0.50742 1.11203 0.51159 1.14467 0.51185 1.17777 C 0.51407 1.45601 0.51276 1.73402 0.51433 2.01226 C 0.51446 2.03958 0.50534 2.07546 0.51667 2.09398 C 0.5293 2.11412 0.55052 2.09676 0.56745 2.09814 C 0.61276 2.0956 0.79011 2.08865 0.86992 2.07662 C 1.03698 2.05208 0.89245 2.06388 1.02956 2.05532 C 1.05716 1.9037 1.0625 1.88541 1.08282 1.70694 C 1.08998 1.64421 1.09414 1.58078 1.09974 1.51759 C 1.10222 1.44166 1.10482 1.36574 1.10703 1.28958 C 1.10886 1.22801 1.10977 1.1662 1.11185 1.10463 C 1.11459 1.02569 1.11836 0.94699 1.12162 0.86805 C 1.12318 0.78078 1.12461 0.69328 1.12643 0.60578 C 1.13503 0.18935 1.12813 0.59351 1.1336 0.25324 C 1.13203 0.19606 1.14636 0.12963 1.12878 0.08125 C 1.11966 0.05625 1.09662 0.0993 1.08047 0.10717 C 1.04909 0.12222 1.01797 0.13888 0.98607 0.15023 C 0.94922 0.16319 0.91211 0.17314 0.87474 0.18032 C 0.85013 0.18495 0.75482 0.19097 0.7224 0.19305 C 0.65925 0.22129 0.68985 0.20162 0.71511 0.49838 C 0.72852 0.65717 0.76641 0.80787 0.778 0.96713 C 0.82162 1.56504 0.77279 0.87129 0.80456 1.39282 C 0.80795 1.44745 0.81302 1.50185 0.81667 1.55625 C 0.82032 1.60926 0.82318 1.6625 0.82643 1.71551 C 0.828 1.77569 0.82969 1.83588 0.83125 1.89606 C 0.83216 1.93333 0.85157 1.98842 0.8336 2.00787 C 0.8138 2.02963 0.7892 1.98287 0.76836 1.96481 C 0.73099 1.93263 0.69623 1.89143 0.65951 1.8574 C 0.57227 1.77662 0.48946 1.70277 0.39336 1.65949 C 0.36029 1.64467 0.32552 1.64513 0.29167 1.63796 C 0.25313 1.64236 0.21446 1.64838 0.17565 1.65092 C 0.17084 1.65115 0.16172 1.65532 0.1612 1.64652 C 0.15808 1.60092 0.16367 1.55486 0.16602 1.50902 C 0.1694 1.44143 0.17409 1.3743 0.17813 1.30694 C 0.18854 0.89907 0.17643 1.31458 0.19024 0.96713 C 0.19805 0.76759 0.18854 0.94513 0.19505 0.82939 C 0.20795 0.84097 0.22045 0.85393 0.23373 0.86388 C 0.36693 0.96203 0.46888 0.95393 0.64011 0.96713 C 0.92552 0.98888 0.79011 0.98078 1.04662 0.99282 C 1.10456 1.00856 1.1625 1.02754 1.22071 1.04027 C 1.33268 1.06435 1.36927 1.0618 1.47474 1.06597 C 1.50222 1.06458 1.53867 1.09791 1.55703 1.0618 C 1.57878 1.01898 1.56081 0.94676 1.56433 0.88958 C 1.5681 0.82777 1.57448 0.76643 1.57878 0.70463 C 1.58099 0.67476 1.58203 0.64444 1.58373 0.61435 C 1.58125 0.59513 1.58073 0.54051 1.56667 0.51967 C 1.56472 0.51689 1.56185 0.51689 1.55951 0.51551 C 1.34206 0.63356 1.48347 0.55439 1.07552 0.81226 L 0.86029 0.94976 C 0.80274 0.9875 0.74597 1.02847 0.68854 1.06597 C 0.64271 1.09583 0.59662 1.12361 0.55052 1.15208 C 0.50873 1.17801 0.46602 1.20023 0.42474 1.22939 C 0.38438 1.2581 0.34323 1.2831 0.30378 1.31551 C 0.25 1.35972 0.20235 1.41134 0.15391 1.47037 C 0.14388 1.4824 0.13425 1.49537 0.12487 1.50902 C 0.09206 1.55671 0.11289 1.53912 0.08854 1.55625 C 0.15899 1.22268 0.13268 1.37592 0.17331 1.10046 C 0.18646 0.90347 0.19258 0.83726 0.19753 0.61435 C 0.20287 0.37222 0.19727 0.46759 0.20716 0.32638 C 0.28295 0.45694 0.36237 0.59884 0.44649 0.70902 C 0.56185 0.86018 0.90209 1.20185 0.99571 1.27245 C 1.04336 1.30833 1.09037 1.34652 1.13854 1.37986 C 1.23229 1.44537 1.33138 1.48912 1.42162 1.56921 L 1.53763 1.67245 C 1.54271 1.4956 1.54584 1.42338 1.54492 1.22939 C 1.54401 1.00463 1.53854 0.90069 1.53047 0.67893 C 1.52969 0.60856 1.52891 0.53842 1.528 0.46805 C 1.5263 0.34375 1.52943 0.3206 1.51589 0.21041 C 1.51446 0.19838 1.51107 0.1875 1.5086 0.17592 C 1.23959 0.38958 1.42123 0.23888 0.94011 0.70902 L 0.71745 0.92847 C 0.66159 0.98171 0.60443 1.03125 0.54818 1.0831 L 0.41511 1.20787 C 0.34505 1.27453 0.27084 1.34652 0.20235 1.41875 C 0.04336 1.58588 0.21263 1.41551 0.07409 1.55625 C 0.02852 1.60254 0.0444 1.59004 0.0112 1.61226 C 0.02839 1.40995 0.02552 1.46226 0.03776 1.1993 C 0.04167 1.11759 0.04076 1.03518 0.04753 0.95416 C 0.05703 0.83842 0.07539 0.72546 0.0862 0.61018 C 0.09102 0.55856 0.09453 0.50648 0.10065 0.45532 C 0.11081 0.37222 0.1181 0.34074 0.13216 0.2706 C 0.15469 0.29051 0.17787 0.30902 0.19987 0.33078 C 0.25039 0.38078 0.29857 0.43773 0.34974 0.48541 C 0.51524 0.64051 0.49427 0.57268 0.62318 0.77361 C 0.65365 0.82106 0.68099 0.87453 0.70782 0.92847 C 0.76211 1.03703 0.73672 1.02615 0.79245 1.0875 C 0.79688 1.09236 0.80222 1.09328 0.80703 1.09606 L 0.82149 1.09189 C 0.82149 1.08726 0.80443 0.99444 0.7974 0.97569 C 0.79115 0.95926 0.78321 0.94791 0.77318 0.9412 C 0.77005 0.93912 0.76354 0.93703 0.76354 0.93703 L 0.76354 0.93703 " pathEditMode="relative" ptsTypes="AAAAAAAAAAAAAAAAAAAAAAAAAAAAAAAAAAAAAAAAAAAAAAAAAAAAAAAAAAAAAAAAAAAAAAAAAAAAAAAAAAAAAAAAAAAAAAAAAAAAAAAAAAAAAAAAAAAAAAAAAAAAAAAAAAAAA">
                                      <p:cBhvr>
                                        <p:cTn id="45" dur="1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5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9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B219B-7E3A-7E84-6386-37313F0CF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23271" y="1115748"/>
            <a:ext cx="5259554" cy="1123950"/>
          </a:xfrm>
        </p:spPr>
        <p:txBody>
          <a:bodyPr/>
          <a:lstStyle/>
          <a:p>
            <a:br>
              <a:rPr lang="en-US" dirty="0"/>
            </a:br>
            <a:r>
              <a:rPr lang="en-US" b="1" dirty="0" err="1">
                <a:solidFill>
                  <a:schemeClr val="accent1">
                    <a:lumMod val="75000"/>
                  </a:schemeClr>
                </a:solidFill>
              </a:rPr>
              <a:t>Füvészkerti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b="1" dirty="0" err="1">
                <a:solidFill>
                  <a:schemeClr val="accent1">
                    <a:lumMod val="75000"/>
                  </a:schemeClr>
                </a:solidFill>
              </a:rPr>
              <a:t>kódfejtés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905C7C89-D255-A187-3D70-80A8477B94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45286" y="410944"/>
            <a:ext cx="4538975" cy="6550259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417FA64-A81E-6923-6E66-B2C49B8D41A4}"/>
              </a:ext>
            </a:extLst>
          </p:cNvPr>
          <p:cNvSpPr txBox="1"/>
          <p:nvPr/>
        </p:nvSpPr>
        <p:spPr>
          <a:xfrm>
            <a:off x="6623271" y="469417"/>
            <a:ext cx="4648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6">
                    <a:lumMod val="40000"/>
                    <a:lumOff val="60000"/>
                  </a:schemeClr>
                </a:solidFill>
                <a:latin typeface="+mj-lt"/>
              </a:rPr>
              <a:t>1. PROGRAM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191684D-096D-16B5-C265-C91568E48FFE}"/>
              </a:ext>
            </a:extLst>
          </p:cNvPr>
          <p:cNvSpPr txBox="1"/>
          <p:nvPr/>
        </p:nvSpPr>
        <p:spPr>
          <a:xfrm>
            <a:off x="6820448" y="2485744"/>
            <a:ext cx="49396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600" dirty="0"/>
              <a:t>Egy nyitott téri szabadulószoba</a:t>
            </a:r>
            <a:endParaRPr lang="en-US" sz="360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36CC1CC-DD6A-3BD3-CB50-9329EF835E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" y="7159237"/>
            <a:ext cx="10845693" cy="551475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850A5B8-7388-7B60-AC02-CB7C3C6732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58910" y="8127633"/>
            <a:ext cx="9931401" cy="539645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A9BCAC2-EC7F-51D8-29DB-52A4AEB8DB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850693" y="2181225"/>
            <a:ext cx="9931400" cy="539645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18D865A-9E54-6B65-33CB-88110CD0AC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0788454" y="410944"/>
            <a:ext cx="9931400" cy="5338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9238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99 0.00672 L 0.0099 0.00672 C 0.01693 -0.3081 0.01485 -0.17847 0.01771 -0.38217 C 0.0112 -0.85787 0.03893 -0.69953 0.00521 -0.87939 C 0.00417 -0.89884 0.00378 -0.91851 0.00209 -0.93773 C 0.00156 -0.94328 0.00104 -0.94907 0.00052 -0.95439 C -1.66667E-6 -0.95833 0.00039 -0.96296 -0.00104 -0.9655 L -0.00104 -0.95717 L -0.00104 -0.95717 " pathEditMode="relative" ptsTypes="AAAAAAAAA">
                                      <p:cBhvr>
                                        <p:cTn id="24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82 0.03241 L -0.00182 0.03241 C -0.03099 -0.00347 -0.05898 -0.04305 -0.08932 -0.07569 C -0.25911 -0.25926 -0.40169 -0.40555 -0.57213 -0.5618 C -0.61718 -0.60301 -0.66263 -0.64213 -0.70807 -0.68125 C -0.74856 -0.7162 -0.79062 -0.74583 -0.82994 -0.78403 C -0.85091 -0.80463 -0.91198 -0.85903 -0.93463 -0.89514 C -0.96198 -0.93866 -0.96146 -0.9956 -0.99244 -1.03958 C -0.99765 -1.04699 -1.00286 -1.05463 -1.00807 -1.0618 C -1.00963 -1.06389 -1.01119 -1.06597 -1.01276 -1.06736 C -1.02161 -1.07523 -1.02135 -1.07199 -1.03151 -1.07847 C -1.03372 -1.08009 -1.03567 -1.08287 -1.03776 -1.08403 C -1.04205 -1.08657 -1.05508 -1.08912 -1.05807 -1.08958 L -1.06276 -1.09236 L -1.06276 -1.09236 " pathEditMode="relative" ptsTypes="AAAAAAAAAAAAAAA">
                                      <p:cBhvr>
                                        <p:cTn id="28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01 0.02037 L 0.0401 0.02037 C 0.27734 0.05533 0.04843 0.0257 0.4526 0.04815 C 0.48645 0.05 0.52018 0.05625 0.55403 0.05926 C 0.58476 0.06181 0.61562 0.06297 0.64635 0.06482 C 0.66458 0.06852 0.68268 0.07315 0.70091 0.07593 C 0.71224 0.07732 0.80104 0.08125 0.80416 0.08149 L 0.91341 0.07593 C 0.92643 0.07477 0.94257 0.06899 0.95559 0.06482 C 0.95937 0.06112 0.96276 0.05672 0.96666 0.05371 C 0.97161 0.04931 0.97734 0.04723 0.98216 0.0426 C 0.9983 0.02709 0.97513 0.03936 0.99323 0.03149 L 0.99323 0.03149 " pathEditMode="relative" ptsTypes="AAAAAAAAAAAAA">
                                      <p:cBhvr>
                                        <p:cTn id="3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3" presetID="0" presetClass="path" presetSubtype="0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8268 -0.05764 L -0.08268 -0.05717 C -0.11758 0.79491 -0.09219 0.42824 -0.21706 1.59815 C -0.23867 1.80093 -0.29583 2.40972 -0.28893 2.20371 C -0.24153 0.79746 -0.08711 -1.10995 0.22044 -2.36273 C 0.30599 -2.71065 0.52461 -2.89606 0.67682 -3.16273 C 0.20664 0.54537 0.40612 -1.21481 0.06419 2.11482 C 0.02878 1.16968 0.03333 1.41968 0.18294 -0.50185 C 0.29219 -1.90231 0.32565 -2.07245 0.47044 -2.97384 C 0.43294 -2.41828 0.38594 -1.86435 0.35794 -1.30694 C 0.30261 -0.20324 0.22044 2.00926 0.22044 2.00949 C 0.19649 1.44074 0.16706 0.87292 0.14857 0.30371 C 0.1086 -0.92639 0.09492 -1.73194 0.07357 -2.84606 C 0.05482 -1.30578 0.04115 0.05625 0.00169 1.63704 C -0.0082 2.03588 -0.03164 2.43334 -0.04831 2.83148 C -0.15364 2.03542 -0.06575 2.75278 -0.11393 0.78704 C -0.20612 -2.98495 -0.17187 -0.92407 -0.20456 -3.15162 C -0.21914 -2.77199 -0.24466 -2.39305 -0.24831 -2.0125 C -0.26185 -0.57639 -0.22643 0.57801 -0.19518 1.99815 C -0.29557 2.74792 -0.26094 2.68611 -0.36393 0.95926 C -0.41432 0.1132 -0.43893 -0.73657 -0.47643 -1.58472 C -0.47747 -2.11065 -0.49219 -2.63727 -0.47956 -3.16273 C -0.47812 -3.21898 -0.44557 -3.06319 -0.44206 -3.00717 C -0.40169 -2.37546 -0.37708 -1.74074 -0.34831 -1.10694 C -0.28854 0.20347 -0.17643 2.82593 -0.17643 2.82616 C -0.16094 -0.67963 -0.19075 4.12616 -0.11081 -1.19583 C -0.10091 -1.85139 -0.10143 -2.50717 -0.10143 -3.16273 C -0.10143 -3.16852 -0.10768 -3.15903 -0.11081 -3.15717 C -0.1056 -1.94236 -0.10208 -0.72754 -0.09518 0.48704 C -0.09062 1.26852 -0.07747 2.05 -0.07643 2.83148 C -0.0763 2.84097 -0.08685 2.82778 -0.09206 2.82593 C -0.09414 2.37037 -0.09713 1.91482 -0.09831 1.45926 C -0.10026 0.63148 -0.09635 -0.19629 -0.10143 -1.02384 C -0.10573 -1.7368 -0.1181 -2.44977 -0.12643 -3.16273 C -0.40338 -3.12986 -0.18229 -3.18379 -0.17643 -1.92384 C -0.15898 1.775 -0.16315 -0.2875 -0.12018 2.83148 C -0.11927 2.89468 -0.1276 2.70579 -0.12956 2.6426 C -0.14635 2.07246 -0.15651 1.50139 -0.17643 0.93148 C -0.20651 0.06806 -0.23607 -0.79514 -0.27956 -1.65671 C -0.30482 -2.16065 -0.34831 -2.66088 -0.38268 -3.16273 C -0.64062 -3.12453 -0.43346 -3.17754 -0.39518 -1.97361 C -0.33672 -0.13634 -0.28138 1.00556 -0.20143 2.83148 C 0.07565 2.79051 -0.15742 2.84722 -0.13893 1.5426 C -0.12825 0.79838 -0.12226 0.05371 -0.11393 -0.69074 C -0.12851 -1.34004 -0.13437 -1.9912 -0.15768 -2.64051 C -0.16263 -2.7794 -0.19284 -3.19028 -0.19831 -3.05162 C -0.21185 -2.70046 -0.18867 -2.34791 -0.18268 -1.99606 C -0.16992 -1.26088 -0.15729 -0.52569 -0.14206 0.20926 C -0.12812 0.88172 -0.10963 1.55371 -0.09518 2.22593 C -0.09088 2.42222 -0.08398 3.01111 -0.08581 2.81482 C -0.09088 2.23056 -0.12838 -0.5206 -0.13268 -0.69074 C -0.14948 -1.35578 -0.18073 -2.02037 -0.20768 -2.68495 C -0.21406 -2.84259 -0.23776 -3.31504 -0.23268 -3.15717 C -0.01745 3.50255 -0.1819 -2.33194 -0.04206 2.83148 C -0.01914 1.36065 0.01003 0.09491 -0.02331 -1.41203 C -0.0362 -1.99791 -0.08372 -2.5794 -0.11393 -3.16273 C -0.41028 -3.11481 -0.17786 -3.19328 -0.12643 -1.94004 C -0.04036 0.15347 -0.02396 0.75764 0.04544 2.83148 C 0.04753 2.82593 0.05208 2.82153 0.05169 2.81482 C -0.21224 -1.59722 -0.06419 0.09908 -0.40768 -3.16273 C -0.44831 -3.07014 -0.52318 -3.00185 -0.52956 -2.88495 C -0.55976 -2.32268 -0.5181 -1.75532 -0.51393 -1.19004 C -0.50768 -0.34444 -0.50351 0.50185 -0.49831 1.34815 C -0.49935 1.8426 -0.49505 2.33727 -0.50143 2.83148 C -0.50156 2.84607 -0.51693 2.81273 -0.51706 2.79815 C -0.52109 2.24074 -0.52096 1.68334 -0.51393 1.12593 C -0.50221 0.19607 -0.47708 -0.73217 -0.46081 -1.66227 C -0.45195 -2.16227 -0.44622 -2.66273 -0.43893 -3.16273 C -0.43789 -3.14606 -0.43607 -3.1294 -0.43581 -3.11273 C -0.3944 -1.23958 -0.41081 -1.97592 -0.40768 0.54815 C -0.41393 1.30926 -0.43151 2.07037 -0.42643 2.83148 C -0.42344 3.27986 -0.40911 1.93519 -0.40143 1.48704 C -0.3862 0.60926 -0.37226 -0.26852 -0.35768 -1.14606 C -0.36289 -1.81828 -0.33958 -2.49305 -0.37331 -3.16273 C -0.37747 -3.2456 -0.4457 -3.03472 -0.44831 -2.95162 C -0.46484 -2.41342 -0.44349 -1.87338 -0.42956 -1.33495 C -0.36224 1.26204 -0.38112 0.7301 -0.21706 2.83148 C -0.21185 2.82778 -0.20104 2.83033 -0.20143 2.82037 C -0.35508 -0.98865 -0.32305 -0.28611 -0.50143 -3.16273 C -0.95638 -1.65532 -0.60182 -2.92592 -0.41706 1.43148 C -0.35703 2.8456 -0.2539 3.26135 -0.36706 2.7926 C -0.51341 -1.06759 -0.3151 4.37153 -0.47643 -1.12384 C -0.49635 -1.8037 -0.52851 -2.4831 -0.55456 -3.16273 C -0.78737 -3.13078 -0.58958 -3.18217 -0.54831 -2.13472 C -0.48672 -0.57245 -0.26862 4.10972 -0.37018 2.55371 C -0.39518 2.17037 -0.42383 1.78773 -0.44518 1.40371 C -0.49101 0.57778 -0.53073 -0.2493 -0.58268 -1.07338 C -0.62656 -1.77106 -0.68268 -2.46643 -0.73268 -3.16273 C -0.9862 -3.13889 -0.7888 -3.19259 -0.72643 -2.12916 C -0.56536 0.61482 -0.60625 -0.06088 -0.48268 2.83148 C -0.23372 2.79121 -0.44167 2.84537 -0.47018 1.67593 C -0.48789 0.94607 -0.50273 0.21597 -0.52956 -0.51296 C -0.60664 -2.61782 -0.52018 -1.97129 -0.72643 -3.16273 C -0.81745 -2.83912 -0.725 -3.17824 -0.63893 -2.14606 C -0.57917 -1.42986 -0.51445 -0.71504 -0.47018 0.00371 C -0.40182 1.1125 -0.26133 4.52176 -0.37643 1.77593 C -0.44323 -2.32315 -0.36888 -0.78472 -0.48268 -2.85162 C -0.46497 -2.14421 -0.44818 -1.43634 -0.42956 -0.72893 C -0.41068 -0.01828 -0.38776 0.69236 -0.37018 1.40371 C -0.36068 1.78866 -0.35234 2.17385 -0.34831 2.55926 C -0.34726 2.65209 -0.35703 2.37408 -0.36081 2.28148 C -0.40495 1.18704 -0.42448 0.08889 -0.49206 -1.00139 C -0.52643 -1.55671 -0.55482 -2.11389 -0.59518 -2.66828 C -0.60703 -2.83102 -0.6306 -2.99051 -0.64831 -3.15162 C -0.59948 -2.24028 -0.56328 -1.60578 -0.52643 -0.61852 C -0.50091 0.06435 -0.4819 0.74792 -0.46393 1.43148 C -0.45169 1.89792 -0.4414 2.36459 -0.43581 2.83148 C -0.43528 2.86736 -0.44505 2.76135 -0.44831 2.72593 C -0.54713 1.6206 -0.64284 0.51459 -0.74206 -0.59074 C -0.75664 -0.75231 -0.95234 -2.58912 -0.94518 -3.16273 C -0.94388 -3.25879 -0.91315 -2.9787 -0.90156 -2.88495 C -0.84023 -2.39884 -0.77565 -1.91365 -0.72643 -1.42315 C -0.10286 4.7875 -0.55612 0.7338 -0.34206 2.63704 C -0.36185 1.65371 -0.38424 0.6706 -0.40143 -0.31296 C -0.41289 -0.97014 -0.422 -1.62731 -0.43581 -2.28495 C -0.4539 -3.15856 -0.56393 -3.39213 -0.44831 -3.13495 C -0.28255 -1.76041 -0.27318 -1.78356 -0.14831 -0.01852 C 0.04987 2.78287 -0.1776 1.62338 0.08294 2.83148 C 0.0987 1.8 0.08776 2.68658 0.08294 0.64815 C 0.0763 -2.23217 0.09961 -0.75532 0.04232 -3.16273 C -0.17474 -3.12407 -0.00247 -3.17315 0.00169 -2.15717 C 0.00456 -1.49953 0.01211 -0.84213 0.02357 -0.18518 C 0.04883 1.25463 0.04505 1.10972 0.08607 1.99815 C 0.10469 0.28773 0.08998 1.88195 0.09857 -0.76805 C 0.10078 -1.4199 0.10482 -2.07176 0.10794 -2.72384 C 0.1069 -2.87014 0.11263 -3.0169 0.10482 -3.16273 C 0.10235 -3.21111 0.09297 -3.0669 0.09232 -3.01828 C 0.08672 -2.5331 0.08815 -2.04768 0.08607 -1.56227 C 0.0944 -0.77361 0.09544 0.01528 0.11107 0.80371 C 0.12461 1.48033 0.14753 2.15625 0.17357 2.83148 C 0.17396 2.84097 0.18399 2.82778 0.18919 2.82593 C 0.18347 1.7419 0.17839 0.74352 0.17044 -0.3574 C 0.16589 -0.99791 0.16341 -1.63865 0.15482 -2.2794 C 0.15091 -2.57407 0.13294 -3.4574 0.13294 -3.16273 C 0.13294 -2.65324 0.14909 -2.14421 0.15482 -1.63495 C 0.16367 -0.85115 0.1694 -0.06852 0.17669 0.71482 C 0.17878 1.37963 0.18203 2.04445 0.18294 2.70926 C 0.18307 2.73704 0.18112 2.82037 0.17982 2.7926 C 0.1599 2.36505 0.14583 1.93681 0.12669 1.50926 C 0.07617 0.37639 0.00261 -1.71666 -0.15143 -2.85717 C -0.16914 -2.98865 -0.25143 -3.06088 -0.30143 -3.16273 C -0.31536 -1.51944 -0.32773 -0.96782 -0.07018 1.50926 L 0.06732 2.83148 L 0.08607 2.82593 C 0.06107 2.36644 -0.19622 -2.05856 -0.28893 -2.87384 C -0.30273 -2.99514 -0.37643 -3.06643 -0.42018 -3.16273 C -0.65885 -3.02129 -0.49453 -3.14838 -0.43268 -2.04606 C -0.34674 -0.5169 -0.4263 1.08172 -0.14831 2.53704 C -0.12956 2.63519 -0.0832 2.93403 -0.09206 2.83148 C -0.39609 -0.73217 -0.22799 2.21898 -0.49518 -1.66227 C -0.52943 -2.16065 -0.56758 -2.66065 -0.57018 -3.16273 C -0.57174 -3.46574 -0.52018 -2.56319 -0.49831 -2.26273 C -0.45039 -1.60393 -0.39844 -0.94537 -0.36081 -0.28518 C -0.15325 3.35 -0.33633 1.09838 -0.18893 2.83148 C -0.19987 1.80023 -0.17643 3.78542 -0.24518 0.98148 C -0.27305 -0.15856 -0.28542 -1.56227 -0.29831 -2.71828 C -0.29726 -2.86273 -0.31536 -3.29143 -0.29518 -3.15162 C -0.25651 -2.88426 -0.25495 -2.60416 -0.24206 -2.3294 C -0.21849 -1.82615 -0.20456 -1.32199 -0.18581 -0.81828 C -0.18789 -0.37592 -0.18867 0.06667 -0.19206 0.50926 C -0.19466 0.87292 -0.22409 0.98519 -0.18581 0.81482 C -0.19232 0.42616 -0.18099 0.86459 -0.21393 0.32593 C -0.26146 -0.4537 -0.21445 -0.11227 -0.26393 -0.44629 C -0.27331 -0.42592 -0.28034 -0.40115 -0.29206 -0.38518 C -0.34909 -0.30648 -0.39544 -0.28865 -0.46706 -0.2574 C -0.64388 -0.17986 -0.61159 -0.20648 -0.81393 -0.16852 C -1.17578 -0.10046 -0.83177 -0.1537 -1.15143 -0.1074 C -1.19206 -0.09444 -1.23294 -0.08403 -1.27331 -0.06852 C -1.32461 -0.04884 -1.37422 -0.01319 -1.42643 -0.00185 C -1.49362 0.01297 -1.56185 0.00556 -1.62956 0.00926 C -1.72643 0.00556 -1.82357 0.01065 -1.92018 -0.00185 C -1.96667 -0.00787 -2.01133 -0.0368 -2.05768 -0.04629 L -2.13893 -0.06296 C -2.17435 -0.07129 -2.20963 -0.08356 -2.24518 -0.09074 C -2.28828 -0.0993 -2.36211 -0.10393 -2.40768 -0.1074 C -2.41028 -0.10833 -2.46953 -0.12615 -2.48268 -0.13518 C -2.48828 -0.13912 -2.49284 -0.14699 -2.49831 -0.15185 C -2.50325 -0.15625 -2.50872 -0.15926 -2.51393 -0.16296 C -2.52096 -0.18379 -2.53034 -0.1949 -2.51706 -0.21852 C -2.51406 -0.22384 -2.50456 -0.22407 -2.50456 -0.22384 L -2.50456 -0.22407 " pathEditMode="relative" rAng="0" ptsTypes="AAAAAAAAAAAAAAAAAAAAAAAAAAAAAAAAAAAAAAAAAAAAAAAAAAAAAAAAAAAAAAAAAAAAAAAAAAAAAAAAAAAAAAAAAAAAAAAAAAAAAAAAAAAAAAAAAAAAAAAAAAAAAAAAAAAAAAAAAAAAAAAAAAAAAAAAAAAAAAAAAAAAAAAAAAAAAAAAAAAAA">
                                      <p:cBhvr>
                                        <p:cTn id="34" dur="1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4089" y="-708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49C95F16-0432-0774-A3DB-169FEECA9BA7}"/>
              </a:ext>
            </a:extLst>
          </p:cNvPr>
          <p:cNvSpPr txBox="1"/>
          <p:nvPr/>
        </p:nvSpPr>
        <p:spPr>
          <a:xfrm>
            <a:off x="303046" y="91630"/>
            <a:ext cx="4648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6">
                    <a:lumMod val="40000"/>
                    <a:lumOff val="60000"/>
                  </a:schemeClr>
                </a:solidFill>
                <a:latin typeface="+mj-lt"/>
              </a:rPr>
              <a:t>2. PROGRAM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F1B2438-53AE-AF8C-7656-9125ECEE3A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045" y="834580"/>
            <a:ext cx="6750897" cy="762000"/>
          </a:xfrm>
        </p:spPr>
        <p:txBody>
          <a:bodyPr/>
          <a:lstStyle/>
          <a:p>
            <a:r>
              <a:rPr lang="en-US" sz="4000" dirty="0" err="1">
                <a:solidFill>
                  <a:schemeClr val="accent1">
                    <a:lumMod val="75000"/>
                  </a:schemeClr>
                </a:solidFill>
              </a:rPr>
              <a:t>Szegedi</a:t>
            </a:r>
            <a:r>
              <a:rPr lang="en-US" sz="40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4000" dirty="0" err="1">
                <a:solidFill>
                  <a:schemeClr val="accent1">
                    <a:lumMod val="75000"/>
                  </a:schemeClr>
                </a:solidFill>
              </a:rPr>
              <a:t>Hadipark</a:t>
            </a:r>
            <a:endParaRPr lang="en-US" sz="40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7862FA6-C878-93E7-5DE1-64AAF50B2033}"/>
              </a:ext>
            </a:extLst>
          </p:cNvPr>
          <p:cNvSpPr txBox="1"/>
          <p:nvPr/>
        </p:nvSpPr>
        <p:spPr>
          <a:xfrm>
            <a:off x="52041" y="1841242"/>
            <a:ext cx="834033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/>
              <a:t>Idézet</a:t>
            </a:r>
            <a:r>
              <a:rPr lang="en-US" sz="2800" dirty="0"/>
              <a:t> </a:t>
            </a:r>
            <a:r>
              <a:rPr lang="en-US" sz="2800" dirty="0" err="1"/>
              <a:t>az</a:t>
            </a:r>
            <a:r>
              <a:rPr lang="en-US" sz="2800" dirty="0"/>
              <a:t> </a:t>
            </a:r>
            <a:r>
              <a:rPr lang="en-US" sz="2800" dirty="0" err="1"/>
              <a:t>oldalról</a:t>
            </a:r>
            <a:r>
              <a:rPr lang="en-US" sz="2800" dirty="0"/>
              <a:t>:</a:t>
            </a:r>
          </a:p>
          <a:p>
            <a:endParaRPr lang="en-US" sz="2800" dirty="0"/>
          </a:p>
          <a:p>
            <a:r>
              <a:rPr lang="en-US" sz="2800" dirty="0"/>
              <a:t>“</a:t>
            </a:r>
            <a:r>
              <a:rPr lang="hu-HU" sz="2800" dirty="0"/>
              <a:t>Szeged központjától nem messze található a Szegedi Hadipark, mely egész éves nyitvatartással várja a háborús történelem és a haditechnika iránt érdeklődőket. Ez a minden korosztály számára felejthetetlen kiállítás egy különleges gyűjteményt mutat be a második világháborútól kezdve a hidegháborúig és azon túl.</a:t>
            </a:r>
            <a:r>
              <a:rPr lang="en-US" sz="2800" dirty="0"/>
              <a:t>”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A65440E-192F-CAD6-7E8E-E8DE08164B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54" y="6858000"/>
            <a:ext cx="12192000" cy="673005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16F0C33-C5EF-E522-F1AC-E1AC76EBAB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050" y="-7399711"/>
            <a:ext cx="12192000" cy="684831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6698668-D111-07D2-F88A-944D7164BD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31894" y="4049926"/>
            <a:ext cx="1883744" cy="225553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D5CFA2-4E67-F157-5FFD-A246307D41F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32197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9271 -0.00394 L 0.09271 -0.0037 C 0.09023 -0.03982 0.0875 -0.0757 0.08542 -0.11157 C 0.08268 -0.1588 0.08281 -0.20671 0.07813 -0.25347 C 0.06628 -0.37222 0.04414 -0.56782 0.02005 -0.70509 C 0.00273 -0.80394 -0.00195 -0.81065 -0.03073 -0.91597 C -0.04167 -0.95579 -0.03411 -0.94468 -0.05013 -0.9588 C -0.06615 -0.95741 -0.08255 -0.95995 -0.09844 -0.95463 C -0.1526 -0.93681 -0.20625 -0.90023 -0.25807 -0.86852 C -0.18034 -0.81412 -0.11575 -0.76204 -0.02825 -0.74375 C 0.01719 -0.73426 0.06367 -0.74954 0.10964 -0.75255 C 0.12969 -0.77107 0.1513 -0.78565 0.17005 -0.80833 C 0.17669 -0.81644 0.18932 -0.83102 0.18464 -0.84282 C 0.17656 -0.86273 0.15911 -0.86181 0.14583 -0.86852 C 0.07448 -0.90486 0.0625 -0.90324 -0.00898 -0.92454 C -0.0388 -0.93333 -0.0263 -0.9331 -0.03802 -0.9331 L -0.03802 -0.93287 " pathEditMode="relative" rAng="0" ptsTypes="AAAAAAAAAAAAAAAAA">
                                      <p:cBhvr>
                                        <p:cTn id="23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904" y="-477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343 -0.05486 L -0.02343 -0.05463 C -0.01627 0.01829 -0.00508 0.09051 -0.00169 0.16458 C 0.00235 0.25255 0.00508 0.82755 0.0056 0.90417 C 0.00391 0.95 0.00534 0.99653 0.00065 1.0419 C 0.00013 1.04769 -0.00573 1.04444 -0.00898 1.04607 C -0.02487 1.05463 -0.02018 1.04884 -0.02825 1.06343 L -0.02825 1.06366 " pathEditMode="relative" rAng="0" ptsTypes="AAAAAAAA">
                                      <p:cBhvr>
                                        <p:cTn id="27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11" y="5592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315 0.03912 L 0.01315 0.03935 C -0.05742 0.05046 -0.01054 0.04468 -0.14909 0.03912 C -0.28607 0.0338 -0.1733 0.03495 -0.29414 0.03495 L -0.29414 0.03519 " pathEditMode="relative" rAng="0" ptsTypes="AAAAA">
                                      <p:cBhvr>
                                        <p:cTn id="3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365" y="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9" grpId="0"/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0AEC4F-E711-8552-9C34-82C1514A1E3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63BE1F-56B7-F10A-0261-9AEE38624DC6}"/>
              </a:ext>
            </a:extLst>
          </p:cNvPr>
          <p:cNvSpPr txBox="1"/>
          <p:nvPr/>
        </p:nvSpPr>
        <p:spPr>
          <a:xfrm>
            <a:off x="3654921" y="160426"/>
            <a:ext cx="4648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6">
                    <a:lumMod val="40000"/>
                    <a:lumOff val="60000"/>
                  </a:schemeClr>
                </a:solidFill>
                <a:latin typeface="+mj-lt"/>
              </a:rPr>
              <a:t>3. PROGRAM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2307883-8AE2-61CD-7150-A857529A1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4921" y="903376"/>
            <a:ext cx="5259554" cy="762000"/>
          </a:xfrm>
        </p:spPr>
        <p:txBody>
          <a:bodyPr/>
          <a:lstStyle/>
          <a:p>
            <a:r>
              <a:rPr lang="en-US" sz="4000" dirty="0">
                <a:solidFill>
                  <a:schemeClr val="accent1">
                    <a:lumMod val="75000"/>
                  </a:schemeClr>
                </a:solidFill>
              </a:rPr>
              <a:t>Fekete </a:t>
            </a:r>
            <a:r>
              <a:rPr lang="en-US" sz="4000" dirty="0" err="1">
                <a:solidFill>
                  <a:schemeClr val="accent1">
                    <a:lumMod val="75000"/>
                  </a:schemeClr>
                </a:solidFill>
              </a:rPr>
              <a:t>Ház</a:t>
            </a:r>
            <a:endParaRPr lang="en-US" sz="40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48D161D-DDA9-E591-1FEF-6EC315793BDA}"/>
              </a:ext>
            </a:extLst>
          </p:cNvPr>
          <p:cNvSpPr txBox="1"/>
          <p:nvPr/>
        </p:nvSpPr>
        <p:spPr>
          <a:xfrm>
            <a:off x="3526970" y="2094780"/>
            <a:ext cx="879836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/>
              <a:t>Idézet</a:t>
            </a:r>
            <a:r>
              <a:rPr lang="en-US" sz="3200" dirty="0"/>
              <a:t> </a:t>
            </a:r>
            <a:r>
              <a:rPr lang="en-US" sz="3200" dirty="0" err="1"/>
              <a:t>az</a:t>
            </a:r>
            <a:r>
              <a:rPr lang="en-US" sz="3200" dirty="0"/>
              <a:t> </a:t>
            </a:r>
            <a:r>
              <a:rPr lang="en-US" sz="3200" dirty="0" err="1"/>
              <a:t>oldalról</a:t>
            </a:r>
            <a:r>
              <a:rPr lang="en-US" sz="3200" dirty="0"/>
              <a:t>:</a:t>
            </a:r>
          </a:p>
          <a:p>
            <a:endParaRPr lang="en-US" sz="3200" dirty="0"/>
          </a:p>
          <a:p>
            <a:r>
              <a:rPr lang="en-US" sz="3200" dirty="0"/>
              <a:t>“</a:t>
            </a:r>
            <a:r>
              <a:rPr lang="hu-HU" sz="3200" dirty="0"/>
              <a:t>A sötétszürke színéről elnevezett Fekete Ház Szeged központjában várja a kultúra kedvelőit. Az 1857-ben Mayer Ferdinánd által építtetett ház napjainkban múzeumi kiállítóhelyként funkcionál, ahol a történelmi jellegű tárlatok mellett képzőművészeti kiállítások is rendszeresen helyet kapnak.</a:t>
            </a:r>
            <a:r>
              <a:rPr lang="en-US" sz="3200" dirty="0"/>
              <a:t>”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5591471-F466-E9F8-4BA0-5DD87BDB88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0040" y="7048500"/>
            <a:ext cx="10353261" cy="6858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EA95CE1-AB93-FD8F-EAC1-9DE760FF5E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1017771" y="-6858000"/>
            <a:ext cx="11017771" cy="6858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DE68A1B-1132-9C8B-019A-CEAB919A9D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3863484" y="577231"/>
            <a:ext cx="12192000" cy="6140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7180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5013 0.10254 L -0.05013 0.10278 L 0.04049 0.10509 L 0.26237 0.11643 C 0.3181 0.11458 0.37396 0.11782 0.42956 0.11088 C 0.44609 0.10856 0.46211 0.09791 0.47799 0.08866 C 0.51601 0.06597 0.55976 0.02592 0.59362 -0.00857 C 0.63815 -0.0544 0.70651 -0.13773 0.73424 -0.20579 C 0.74518 -0.23264 0.75807 -0.25741 0.76706 -0.28634 C 0.78437 -0.34329 0.79857 -0.43195 0.80612 -0.49468 C 0.81015 -0.52963 0.81237 -0.56505 0.81549 -0.60023 C 0.81393 -0.63542 0.8151 -0.67153 0.81081 -0.70579 C 0.80716 -0.73334 0.80104 -0.76065 0.79206 -0.78357 C 0.77148 -0.83565 0.71627 -0.89329 0.69049 -0.91968 C 0.63034 -0.98148 0.59752 -1.01065 0.52799 -1.03357 C 0.47474 -1.05139 0.40768 -1.05209 0.35299 -1.05301 L 0.16393 -1.05579 L -0.00794 -1.05301 C -0.0112 -1.05301 -0.01732 -1.05023 -0.01732 -1.05 L -0.01732 -1.05023 " pathEditMode="relative" rAng="0" ptsTypes="AAAAAAAAAAAAAAAAAAAA">
                                      <p:cBhvr>
                                        <p:cTn id="23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281" y="-572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7006 0.01111 L -0.07006 0.01111 C -0.02839 0.02037 0.01315 0.03287 0.05494 0.03889 C 0.12773 0.04954 0.20117 0.04699 0.27369 0.06111 C 0.44909 0.09583 0.36797 0.07407 0.51731 0.12222 C 0.54127 0.13889 0.56588 0.15324 0.58919 0.17222 C 0.7763 0.32523 0.55768 0.17245 0.78919 0.34444 C 0.93255 0.45116 0.94622 0.43056 1.04231 0.54421 C 1.05651 0.56111 1.0694 0.58125 1.08294 0.59977 C 1.09661 0.63819 1.14049 0.74051 1.13606 0.79977 C 1.13177 0.85787 1.10859 0.91806 1.08294 0.95532 C 1.07929 0.96065 1.07448 0.96227 1.07044 0.96644 C 1.06198 0.97523 1.05481 0.98866 1.04544 0.99421 C 1.03919 0.99792 1.03307 1.00231 1.02669 1.00532 C 1.01458 1.01134 0.99778 1.01389 0.98606 1.01644 C 0.98294 1.01829 0.97995 1.02245 0.97669 1.02199 C 0.96614 1.0206 0.94544 1.01088 0.94544 1.01088 C 0.93528 0.99884 0.93229 0.99977 0.93919 0.99977 L 0.93919 0.99977 " pathEditMode="relative" ptsTypes="AAAAAAAAAAAAAAAAAAA">
                                      <p:cBhvr>
                                        <p:cTn id="27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036 0.01852 L -0.04036 0.01852 C 0.2457 0.02825 0.27096 0.03079 0.70482 0.01852 C 0.75 0.01713 0.79505 0.00672 0.84024 0.00116 C 0.96979 -0.01435 0.93125 -0.01041 1.04831 -0.01597 C 1.05964 -0.01736 1.07083 -0.0206 1.08216 -0.02037 C 1.20716 -0.01666 1.15938 0.00996 1.20326 -0.01597 C 1.20078 -0.01736 1.19831 -0.01851 1.19596 -0.02037 C 1.19024 -0.0243 1.1849 -0.03009 1.17904 -0.0331 C 1.17357 -0.03588 1.16771 -0.03611 1.16211 -0.0375 L 1.15482 -0.04166 L 1.15482 -0.04166 " pathEditMode="relative" ptsTypes="AAAAAAAAAAAA">
                                      <p:cBhvr>
                                        <p:cTn id="31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267C004-8B72-C872-98FB-00A2A584D05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8B5A29B-1B35-FC2C-1D5B-2FC73645C138}"/>
              </a:ext>
            </a:extLst>
          </p:cNvPr>
          <p:cNvSpPr txBox="1"/>
          <p:nvPr/>
        </p:nvSpPr>
        <p:spPr>
          <a:xfrm>
            <a:off x="914400" y="605522"/>
            <a:ext cx="4648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6">
                    <a:lumMod val="40000"/>
                    <a:lumOff val="60000"/>
                  </a:schemeClr>
                </a:solidFill>
                <a:latin typeface="+mj-lt"/>
              </a:rPr>
              <a:t>4. PROGRAM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1D7E073-B013-25E8-C561-34E24A27CD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251853"/>
            <a:ext cx="7366000" cy="767548"/>
          </a:xfrm>
        </p:spPr>
        <p:txBody>
          <a:bodyPr/>
          <a:lstStyle/>
          <a:p>
            <a:r>
              <a:rPr lang="en-US" sz="4000" dirty="0" err="1">
                <a:solidFill>
                  <a:schemeClr val="accent1">
                    <a:lumMod val="75000"/>
                  </a:schemeClr>
                </a:solidFill>
              </a:rPr>
              <a:t>Móra</a:t>
            </a:r>
            <a:r>
              <a:rPr lang="en-US" sz="4000" dirty="0">
                <a:solidFill>
                  <a:schemeClr val="accent1">
                    <a:lumMod val="75000"/>
                  </a:schemeClr>
                </a:solidFill>
              </a:rPr>
              <a:t> Ferenc </a:t>
            </a:r>
            <a:r>
              <a:rPr lang="en-US" sz="4000" dirty="0" err="1">
                <a:solidFill>
                  <a:schemeClr val="accent1">
                    <a:lumMod val="75000"/>
                  </a:schemeClr>
                </a:solidFill>
              </a:rPr>
              <a:t>MúzeuM</a:t>
            </a:r>
            <a:endParaRPr lang="en-US" sz="40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CD39393-E704-1640-E3F9-A19F72E5A756}"/>
              </a:ext>
            </a:extLst>
          </p:cNvPr>
          <p:cNvSpPr txBox="1"/>
          <p:nvPr/>
        </p:nvSpPr>
        <p:spPr>
          <a:xfrm>
            <a:off x="346566" y="2658681"/>
            <a:ext cx="8501668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/>
              <a:t>Idézet</a:t>
            </a:r>
            <a:r>
              <a:rPr lang="en-US" sz="3200" dirty="0"/>
              <a:t> </a:t>
            </a:r>
            <a:r>
              <a:rPr lang="en-US" sz="3200" dirty="0" err="1"/>
              <a:t>az</a:t>
            </a:r>
            <a:r>
              <a:rPr lang="en-US" sz="3200" dirty="0"/>
              <a:t> </a:t>
            </a:r>
            <a:r>
              <a:rPr lang="en-US" sz="3200" dirty="0" err="1"/>
              <a:t>oldalról</a:t>
            </a:r>
            <a:r>
              <a:rPr lang="en-US" sz="3200" dirty="0"/>
              <a:t>:</a:t>
            </a:r>
          </a:p>
          <a:p>
            <a:endParaRPr lang="en-US" sz="3200" dirty="0"/>
          </a:p>
          <a:p>
            <a:r>
              <a:rPr lang="en-US" sz="3200" dirty="0"/>
              <a:t>“A </a:t>
            </a:r>
            <a:r>
              <a:rPr lang="en-US" sz="3200" dirty="0" err="1"/>
              <a:t>Móra</a:t>
            </a:r>
            <a:r>
              <a:rPr lang="en-US" sz="3200" dirty="0"/>
              <a:t> Ferenc </a:t>
            </a:r>
            <a:r>
              <a:rPr lang="en-US" sz="3200" dirty="0" err="1"/>
              <a:t>Múzeum</a:t>
            </a:r>
            <a:r>
              <a:rPr lang="en-US" sz="3200" dirty="0"/>
              <a:t> Szeged </a:t>
            </a:r>
            <a:r>
              <a:rPr lang="en-US" sz="3200" dirty="0" err="1"/>
              <a:t>központjában</a:t>
            </a:r>
            <a:r>
              <a:rPr lang="en-US" sz="3200" dirty="0"/>
              <a:t>, a Tisza-part </a:t>
            </a:r>
            <a:r>
              <a:rPr lang="en-US" sz="3200" dirty="0" err="1"/>
              <a:t>és</a:t>
            </a:r>
            <a:r>
              <a:rPr lang="en-US" sz="3200" dirty="0"/>
              <a:t> a </a:t>
            </a:r>
            <a:r>
              <a:rPr lang="en-US" sz="3200" dirty="0" err="1"/>
              <a:t>belvárosi</a:t>
            </a:r>
            <a:r>
              <a:rPr lang="en-US" sz="3200" dirty="0"/>
              <a:t> </a:t>
            </a:r>
            <a:r>
              <a:rPr lang="en-US" sz="3200" dirty="0" err="1"/>
              <a:t>híd</a:t>
            </a:r>
            <a:r>
              <a:rPr lang="en-US" sz="3200" dirty="0"/>
              <a:t> </a:t>
            </a:r>
            <a:r>
              <a:rPr lang="en-US" sz="3200" dirty="0" err="1"/>
              <a:t>találkozásánál</a:t>
            </a:r>
            <a:r>
              <a:rPr lang="en-US" sz="3200" dirty="0"/>
              <a:t> </a:t>
            </a:r>
            <a:r>
              <a:rPr lang="en-US" sz="3200" dirty="0" err="1"/>
              <a:t>helyezkedik</a:t>
            </a:r>
            <a:r>
              <a:rPr lang="en-US" sz="3200" dirty="0"/>
              <a:t> </a:t>
            </a:r>
            <a:r>
              <a:rPr lang="en-US" sz="3200" dirty="0" err="1"/>
              <a:t>el</a:t>
            </a:r>
            <a:r>
              <a:rPr lang="en-US" sz="3200" dirty="0"/>
              <a:t>, </a:t>
            </a:r>
            <a:r>
              <a:rPr lang="en-US" sz="3200" dirty="0" err="1"/>
              <a:t>történelmi</a:t>
            </a:r>
            <a:r>
              <a:rPr lang="en-US" sz="3200" dirty="0"/>
              <a:t> </a:t>
            </a:r>
            <a:r>
              <a:rPr lang="en-US" sz="3200" dirty="0" err="1"/>
              <a:t>hangulatú</a:t>
            </a:r>
            <a:r>
              <a:rPr lang="en-US" sz="3200" dirty="0"/>
              <a:t> </a:t>
            </a:r>
            <a:r>
              <a:rPr lang="en-US" sz="3200" dirty="0" err="1"/>
              <a:t>épülete</a:t>
            </a:r>
            <a:r>
              <a:rPr lang="en-US" sz="3200" dirty="0"/>
              <a:t> a </a:t>
            </a:r>
            <a:r>
              <a:rPr lang="en-US" sz="3200" dirty="0" err="1"/>
              <a:t>város</a:t>
            </a:r>
            <a:r>
              <a:rPr lang="en-US" sz="3200" dirty="0"/>
              <a:t> </a:t>
            </a:r>
            <a:r>
              <a:rPr lang="en-US" sz="3200" dirty="0" err="1"/>
              <a:t>egyik</a:t>
            </a:r>
            <a:r>
              <a:rPr lang="en-US" sz="3200" dirty="0"/>
              <a:t> </a:t>
            </a:r>
            <a:r>
              <a:rPr lang="en-US" sz="3200" dirty="0" err="1"/>
              <a:t>meghatározó</a:t>
            </a:r>
            <a:r>
              <a:rPr lang="en-US" sz="3200" dirty="0"/>
              <a:t> </a:t>
            </a:r>
            <a:r>
              <a:rPr lang="en-US" sz="3200" dirty="0" err="1"/>
              <a:t>jelképe</a:t>
            </a:r>
            <a:r>
              <a:rPr lang="en-US" sz="3200" dirty="0"/>
              <a:t>. Az </a:t>
            </a:r>
            <a:r>
              <a:rPr lang="en-US" sz="3200" dirty="0" err="1"/>
              <a:t>építmény</a:t>
            </a:r>
            <a:r>
              <a:rPr lang="en-US" sz="3200" dirty="0"/>
              <a:t> a </a:t>
            </a:r>
            <a:r>
              <a:rPr lang="en-US" sz="3200" dirty="0" err="1"/>
              <a:t>régió</a:t>
            </a:r>
            <a:r>
              <a:rPr lang="en-US" sz="3200" dirty="0"/>
              <a:t> </a:t>
            </a:r>
            <a:r>
              <a:rPr lang="en-US" sz="3200" dirty="0" err="1"/>
              <a:t>kiemelkedő</a:t>
            </a:r>
            <a:r>
              <a:rPr lang="en-US" sz="3200" dirty="0"/>
              <a:t> </a:t>
            </a:r>
            <a:r>
              <a:rPr lang="en-US" sz="3200" dirty="0" err="1"/>
              <a:t>kulturális</a:t>
            </a:r>
            <a:r>
              <a:rPr lang="en-US" sz="3200" dirty="0"/>
              <a:t> </a:t>
            </a:r>
            <a:r>
              <a:rPr lang="en-US" sz="3200" dirty="0" err="1"/>
              <a:t>központjának</a:t>
            </a:r>
            <a:r>
              <a:rPr lang="en-US" sz="3200" dirty="0"/>
              <a:t> </a:t>
            </a:r>
            <a:r>
              <a:rPr lang="en-US" sz="3200" dirty="0" err="1"/>
              <a:t>számít</a:t>
            </a:r>
            <a:r>
              <a:rPr lang="en-US" sz="3200" dirty="0"/>
              <a:t>.”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D5AFC76-2519-72D1-F9EC-2498A7DB1C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30666" y="457199"/>
            <a:ext cx="11917438" cy="589679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2CD6598-CDAD-7BDF-3E6B-AF736EBD65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7540" y="6991350"/>
            <a:ext cx="7083420" cy="68580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406FD82-556F-4AF8-8D7F-81FF177B2C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0521542" y="-57865"/>
            <a:ext cx="96966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5957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69 -0.01828 L 0.00469 -0.01828 C 0.02162 -0.0743 0.04388 -0.12615 0.05547 -0.18611 C 0.0694 -0.25856 0.07227 -0.42986 0.07487 -0.50879 C 0.07435 -0.55671 0.07839 -0.75324 0.06511 -0.83981 C 0.05977 -0.87546 0.05261 -0.91018 0.04336 -0.94305 C 0.04011 -0.95463 0.03711 -0.9662 0.03373 -0.97754 C 0.03229 -0.98217 0.03112 -0.98726 0.02878 -0.9905 C 0.02513 -0.9956 0.02084 -0.99467 0.01667 -0.99467 L 0.01667 -0.99467 " pathEditMode="relative" ptsTypes="AAAAAAAAAA">
                                      <p:cBhvr>
                                        <p:cTn id="23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12 0.0287 L -0.0112 0.0287 C 0.27929 0.03634 0.27513 0.03727 0.69518 0.03727 C 0.77096 0.03727 0.84674 0.03426 0.92252 0.03287 C 0.93255 0.02685 0.9276 0.03102 0.9371 0.02014 L 0.9371 0.02014 " pathEditMode="relative" ptsTypes="AAAAAA">
                                      <p:cBhvr>
                                        <p:cTn id="27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974011-782C-5785-1BDA-96E770840B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B44C60-2436-2621-F3DA-67C78DF202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223" y="137106"/>
            <a:ext cx="5738652" cy="1123950"/>
          </a:xfrm>
        </p:spPr>
        <p:txBody>
          <a:bodyPr/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1.</a:t>
            </a:r>
            <a:r>
              <a:rPr lang="en-US" sz="4000" dirty="0">
                <a:solidFill>
                  <a:schemeClr val="accent1">
                    <a:lumMod val="75000"/>
                  </a:schemeClr>
                </a:solidFill>
              </a:rPr>
              <a:t>Kommunikáció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D3B93C-89DE-3E9E-3BB5-043D1C066C50}"/>
              </a:ext>
            </a:extLst>
          </p:cNvPr>
          <p:cNvSpPr txBox="1"/>
          <p:nvPr/>
        </p:nvSpPr>
        <p:spPr>
          <a:xfrm>
            <a:off x="483909" y="1567427"/>
            <a:ext cx="493964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200" dirty="0"/>
              <a:t>Kommunikácio a Discord nevű alkalmazáson történt</a:t>
            </a:r>
            <a:endParaRPr lang="en-US" sz="32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AF17AE6-359C-84FA-3616-B02049C26A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9832" y="3429000"/>
            <a:ext cx="2133898" cy="264832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E89DBE7-D4B7-FB67-56FF-20FE0F48FE4B}"/>
              </a:ext>
            </a:extLst>
          </p:cNvPr>
          <p:cNvSpPr txBox="1"/>
          <p:nvPr/>
        </p:nvSpPr>
        <p:spPr>
          <a:xfrm>
            <a:off x="4363730" y="3561649"/>
            <a:ext cx="123697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&lt;-Csaba</a:t>
            </a:r>
          </a:p>
          <a:p>
            <a:endParaRPr lang="hu-HU" dirty="0"/>
          </a:p>
          <a:p>
            <a:r>
              <a:rPr lang="hu-HU" dirty="0"/>
              <a:t>&lt;- Tamás</a:t>
            </a:r>
          </a:p>
          <a:p>
            <a:endParaRPr lang="hu-HU" dirty="0"/>
          </a:p>
          <a:p>
            <a:r>
              <a:rPr lang="hu-HU" dirty="0"/>
              <a:t>&lt;- Robi</a:t>
            </a:r>
          </a:p>
          <a:p>
            <a:endParaRPr lang="hu-HU" dirty="0"/>
          </a:p>
          <a:p>
            <a:endParaRPr lang="hu-HU" dirty="0"/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16448A75-FB61-534C-DA32-EF1231B4AD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4598" y="699081"/>
            <a:ext cx="3686689" cy="4105848"/>
          </a:xfrm>
          <a:prstGeom prst="rect">
            <a:avLst/>
          </a:prstGeom>
        </p:spPr>
      </p:pic>
      <p:pic>
        <p:nvPicPr>
          <p:cNvPr id="1026" name="Picture 2" descr="Discord Logo, symbol, meaning, history, PNG, brand">
            <a:extLst>
              <a:ext uri="{FF2B5EF4-FFF2-40B4-BE49-F238E27FC236}">
                <a16:creationId xmlns:a16="http://schemas.microsoft.com/office/drawing/2014/main" id="{169F06B0-C247-44A0-8E92-5E11E4F8C2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4127" y="5020408"/>
            <a:ext cx="28575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86764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/>
      <p:bldP spid="1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00AD39-3646-1395-4DEE-8C1483609A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664BBF-CAB2-4813-A2C9-BC461D3DF4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223" y="614724"/>
            <a:ext cx="6653052" cy="646331"/>
          </a:xfrm>
        </p:spPr>
        <p:txBody>
          <a:bodyPr/>
          <a:lstStyle/>
          <a:p>
            <a:r>
              <a:rPr lang="hu-HU" dirty="0">
                <a:solidFill>
                  <a:schemeClr val="accent1">
                    <a:lumMod val="75000"/>
                  </a:schemeClr>
                </a:solidFill>
              </a:rPr>
              <a:t>2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.</a:t>
            </a:r>
            <a:r>
              <a:rPr lang="hu-HU" sz="4000" dirty="0">
                <a:solidFill>
                  <a:schemeClr val="accent1">
                    <a:lumMod val="75000"/>
                  </a:schemeClr>
                </a:solidFill>
              </a:rPr>
              <a:t>Munkamegosztás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39B5B4B-2A17-E216-3F3B-59258567D576}"/>
              </a:ext>
            </a:extLst>
          </p:cNvPr>
          <p:cNvSpPr txBox="1"/>
          <p:nvPr/>
        </p:nvSpPr>
        <p:spPr>
          <a:xfrm>
            <a:off x="483909" y="1567427"/>
            <a:ext cx="49396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600" dirty="0"/>
              <a:t>A munkát megosztottuk.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551334D-6526-2684-377D-818FAD540B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1132" y="3659659"/>
            <a:ext cx="2133898" cy="264832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BCDA082-D484-3504-7DFF-9F2DAABB4BBD}"/>
              </a:ext>
            </a:extLst>
          </p:cNvPr>
          <p:cNvSpPr txBox="1"/>
          <p:nvPr/>
        </p:nvSpPr>
        <p:spPr>
          <a:xfrm>
            <a:off x="10955030" y="3792308"/>
            <a:ext cx="123697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&lt;-Csaba</a:t>
            </a:r>
          </a:p>
          <a:p>
            <a:endParaRPr lang="hu-HU" dirty="0"/>
          </a:p>
          <a:p>
            <a:r>
              <a:rPr lang="hu-HU" dirty="0"/>
              <a:t>&lt;- Tamás</a:t>
            </a:r>
          </a:p>
          <a:p>
            <a:endParaRPr lang="hu-HU" dirty="0"/>
          </a:p>
          <a:p>
            <a:r>
              <a:rPr lang="hu-HU" dirty="0"/>
              <a:t>&lt;- Robi</a:t>
            </a:r>
          </a:p>
          <a:p>
            <a:endParaRPr lang="hu-HU" dirty="0"/>
          </a:p>
          <a:p>
            <a:endParaRPr lang="hu-HU" dirty="0"/>
          </a:p>
        </p:txBody>
      </p:sp>
      <p:pic>
        <p:nvPicPr>
          <p:cNvPr id="4" name="Picture 3" descr="A circular logo with a blue circle and a white circle in the middle&#10;&#10;Description automatically generated">
            <a:extLst>
              <a:ext uri="{FF2B5EF4-FFF2-40B4-BE49-F238E27FC236}">
                <a16:creationId xmlns:a16="http://schemas.microsoft.com/office/drawing/2014/main" id="{9FF897C9-5793-7417-745D-3E1BB23DF4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5611" y="4963701"/>
            <a:ext cx="470513" cy="470513"/>
          </a:xfrm>
          <a:prstGeom prst="rect">
            <a:avLst/>
          </a:prstGeom>
        </p:spPr>
      </p:pic>
      <p:pic>
        <p:nvPicPr>
          <p:cNvPr id="5" name="Picture 4" descr="A circular logo with a blue circle and a white circle in the middle&#10;&#10;Description automatically generated">
            <a:extLst>
              <a:ext uri="{FF2B5EF4-FFF2-40B4-BE49-F238E27FC236}">
                <a16:creationId xmlns:a16="http://schemas.microsoft.com/office/drawing/2014/main" id="{647E74AA-B415-5B56-4FC1-C9F2929994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5612" y="5678993"/>
            <a:ext cx="470513" cy="470513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9C770993-4F8B-FC93-6145-453E661704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12126" y="4361650"/>
            <a:ext cx="517486" cy="470514"/>
          </a:xfrm>
          <a:prstGeom prst="rect">
            <a:avLst/>
          </a:prstGeom>
        </p:spPr>
      </p:pic>
      <p:pic>
        <p:nvPicPr>
          <p:cNvPr id="9" name="Picture 8" descr="A green square with a white x on it&#10;&#10;Description automatically generated">
            <a:extLst>
              <a:ext uri="{FF2B5EF4-FFF2-40B4-BE49-F238E27FC236}">
                <a16:creationId xmlns:a16="http://schemas.microsoft.com/office/drawing/2014/main" id="{EFEC3A05-903E-1EAF-BD63-63BD66F0104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8638" y="3746836"/>
            <a:ext cx="517486" cy="481909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2DA980D-118C-7993-507E-B84E67F4F1E2}"/>
              </a:ext>
            </a:extLst>
          </p:cNvPr>
          <p:cNvCxnSpPr/>
          <p:nvPr/>
        </p:nvCxnSpPr>
        <p:spPr>
          <a:xfrm flipH="1" flipV="1">
            <a:off x="3826749" y="4102443"/>
            <a:ext cx="5111305" cy="6590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FA61FAD-7E73-59C4-7B05-E8EBE6B9C19C}"/>
              </a:ext>
            </a:extLst>
          </p:cNvPr>
          <p:cNvCxnSpPr>
            <a:cxnSpLocks/>
          </p:cNvCxnSpPr>
          <p:nvPr/>
        </p:nvCxnSpPr>
        <p:spPr>
          <a:xfrm flipH="1">
            <a:off x="3826749" y="4596907"/>
            <a:ext cx="5191114" cy="1422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F126675-A1FD-E0D7-9D97-455B8E2273B9}"/>
              </a:ext>
            </a:extLst>
          </p:cNvPr>
          <p:cNvCxnSpPr>
            <a:cxnSpLocks/>
          </p:cNvCxnSpPr>
          <p:nvPr/>
        </p:nvCxnSpPr>
        <p:spPr>
          <a:xfrm flipH="1">
            <a:off x="3790590" y="5105594"/>
            <a:ext cx="5191114" cy="9336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7849AA2-FB5E-7B75-922F-3A3201475515}"/>
              </a:ext>
            </a:extLst>
          </p:cNvPr>
          <p:cNvCxnSpPr>
            <a:cxnSpLocks/>
          </p:cNvCxnSpPr>
          <p:nvPr/>
        </p:nvCxnSpPr>
        <p:spPr>
          <a:xfrm flipH="1">
            <a:off x="3790590" y="5914249"/>
            <a:ext cx="5343514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1ACC386C-A289-DAB9-532F-78808ABAFDA4}"/>
              </a:ext>
            </a:extLst>
          </p:cNvPr>
          <p:cNvSpPr txBox="1"/>
          <p:nvPr/>
        </p:nvSpPr>
        <p:spPr>
          <a:xfrm>
            <a:off x="1516527" y="3829364"/>
            <a:ext cx="7908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excel</a:t>
            </a:r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D425555-C499-ADD2-4AEC-EA5BB960D233}"/>
              </a:ext>
            </a:extLst>
          </p:cNvPr>
          <p:cNvSpPr txBox="1"/>
          <p:nvPr/>
        </p:nvSpPr>
        <p:spPr>
          <a:xfrm>
            <a:off x="1516527" y="4412241"/>
            <a:ext cx="1389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powerpoint</a:t>
            </a:r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F28EEA6-FA96-3290-5645-5F7085A487E5}"/>
              </a:ext>
            </a:extLst>
          </p:cNvPr>
          <p:cNvSpPr txBox="1"/>
          <p:nvPr/>
        </p:nvSpPr>
        <p:spPr>
          <a:xfrm>
            <a:off x="1512404" y="5642398"/>
            <a:ext cx="1389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kutatás</a:t>
            </a:r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6BCB7B7-ABDA-77EE-F39A-1FF39D34B28E}"/>
              </a:ext>
            </a:extLst>
          </p:cNvPr>
          <p:cNvSpPr txBox="1"/>
          <p:nvPr/>
        </p:nvSpPr>
        <p:spPr>
          <a:xfrm>
            <a:off x="1512404" y="5035887"/>
            <a:ext cx="1389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kutatás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94557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/>
      <p:bldP spid="17" grpId="1"/>
      <p:bldP spid="21" grpId="0"/>
      <p:bldP spid="22" grpId="0"/>
      <p:bldP spid="23" grpId="0"/>
      <p:bldP spid="2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974011-782C-5785-1BDA-96E770840B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B44C60-2436-2621-F3DA-67C78DF202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223" y="451430"/>
            <a:ext cx="6326090" cy="1338609"/>
          </a:xfrm>
        </p:spPr>
        <p:txBody>
          <a:bodyPr/>
          <a:lstStyle/>
          <a:p>
            <a:r>
              <a:rPr lang="hu-HU" sz="4000" dirty="0">
                <a:solidFill>
                  <a:schemeClr val="accent1">
                    <a:lumMod val="75000"/>
                  </a:schemeClr>
                </a:solidFill>
              </a:rPr>
              <a:t>3. Használt szoftverek</a:t>
            </a:r>
            <a:endParaRPr lang="en-US" sz="40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D3B93C-89DE-3E9E-3BB5-043D1C066C50}"/>
              </a:ext>
            </a:extLst>
          </p:cNvPr>
          <p:cNvSpPr txBox="1"/>
          <p:nvPr/>
        </p:nvSpPr>
        <p:spPr>
          <a:xfrm>
            <a:off x="500223" y="2275113"/>
            <a:ext cx="5671977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200" dirty="0"/>
              <a:t>Előadás: </a:t>
            </a:r>
            <a:r>
              <a:rPr lang="hu-HU" sz="3200" dirty="0" err="1"/>
              <a:t>Powerpoint</a:t>
            </a:r>
            <a:endParaRPr lang="hu-HU" sz="3200" dirty="0"/>
          </a:p>
          <a:p>
            <a:r>
              <a:rPr lang="hu-HU" sz="2000" dirty="0"/>
              <a:t>A </a:t>
            </a:r>
            <a:r>
              <a:rPr lang="hu-HU" sz="2000" b="1" dirty="0"/>
              <a:t>Microsoft PowerPoint</a:t>
            </a:r>
            <a:r>
              <a:rPr lang="hu-HU" sz="2000" dirty="0"/>
              <a:t> egy számítógépes prezentáció készítő program</a:t>
            </a:r>
            <a:endParaRPr lang="en-US" sz="3600" dirty="0"/>
          </a:p>
        </p:txBody>
      </p:sp>
      <p:pic>
        <p:nvPicPr>
          <p:cNvPr id="2050" name="Picture 2" descr="File:Microsoft PowerPoint 2013-2019 logo.svg - Wikimedia Commons">
            <a:extLst>
              <a:ext uri="{FF2B5EF4-FFF2-40B4-BE49-F238E27FC236}">
                <a16:creationId xmlns:a16="http://schemas.microsoft.com/office/drawing/2014/main" id="{9334DE5D-E2AF-4A65-B4B1-5C0DF4428C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3926" y="2362415"/>
            <a:ext cx="2247900" cy="2038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Kép 2">
            <a:extLst>
              <a:ext uri="{FF2B5EF4-FFF2-40B4-BE49-F238E27FC236}">
                <a16:creationId xmlns:a16="http://schemas.microsoft.com/office/drawing/2014/main" id="{A0012459-9096-47DC-A999-E32F8937AA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0301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1"/>
    </p:bldLst>
  </p:timing>
</p:sld>
</file>

<file path=ppt/theme/theme1.xml><?xml version="1.0" encoding="utf-8"?>
<a:theme xmlns:a="http://schemas.openxmlformats.org/drawingml/2006/main" name="Custom">
  <a:themeElements>
    <a:clrScheme name="Custom 13">
      <a:dk1>
        <a:srgbClr val="000000"/>
      </a:dk1>
      <a:lt1>
        <a:srgbClr val="FDFAF6"/>
      </a:lt1>
      <a:dk2>
        <a:srgbClr val="44546A"/>
      </a:dk2>
      <a:lt2>
        <a:srgbClr val="E7E6E6"/>
      </a:lt2>
      <a:accent1>
        <a:srgbClr val="F5CDCE"/>
      </a:accent1>
      <a:accent2>
        <a:srgbClr val="DE8C8C"/>
      </a:accent2>
      <a:accent3>
        <a:srgbClr val="AAC3E8"/>
      </a:accent3>
      <a:accent4>
        <a:srgbClr val="D2D592"/>
      </a:accent4>
      <a:accent5>
        <a:srgbClr val="CCBE89"/>
      </a:accent5>
      <a:accent6>
        <a:srgbClr val="1F2C8F"/>
      </a:accent6>
      <a:hlink>
        <a:srgbClr val="1F2C8F"/>
      </a:hlink>
      <a:folHlink>
        <a:srgbClr val="AAC3E9"/>
      </a:folHlink>
    </a:clrScheme>
    <a:fontScheme name="Custom 22">
      <a:majorFont>
        <a:latin typeface="Arial Black"/>
        <a:ea typeface=""/>
        <a:cs typeface=""/>
      </a:majorFont>
      <a:minorFont>
        <a:latin typeface="Sabon Next L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eometric color block_Win32_SL_v14" id="{59749740-91A0-46B8-82A8-B436C7A8A142}" vid="{B3F8D047-377B-4FC8-B21C-47530C6DE3A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6DBB56F-4362-4386-A1A1-3DF89889661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A719FA4-954C-4FA8-82CB-206659C3B82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04948363-B267-4BAC-8655-100FBEC280C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{63D5971B-56AD-42DA-8BF5-208570C21630}tf78438558_win32</Template>
  <TotalTime>169</TotalTime>
  <Words>378</Words>
  <Application>Microsoft Office PowerPoint</Application>
  <PresentationFormat>Szélesvásznú</PresentationFormat>
  <Paragraphs>64</Paragraphs>
  <Slides>12</Slides>
  <Notes>12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4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12</vt:i4>
      </vt:variant>
    </vt:vector>
  </HeadingPairs>
  <TitlesOfParts>
    <vt:vector size="17" baseType="lpstr">
      <vt:lpstr>Arial</vt:lpstr>
      <vt:lpstr>Arial Black</vt:lpstr>
      <vt:lpstr>Calibri</vt:lpstr>
      <vt:lpstr>Sabon Next LT</vt:lpstr>
      <vt:lpstr>Custom</vt:lpstr>
      <vt:lpstr>Szeged</vt:lpstr>
      <vt:lpstr>szállás</vt:lpstr>
      <vt:lpstr> Füvészkerti kódfejtés</vt:lpstr>
      <vt:lpstr>Szegedi Hadipark</vt:lpstr>
      <vt:lpstr>Fekete Ház</vt:lpstr>
      <vt:lpstr>Móra Ferenc MúzeuM</vt:lpstr>
      <vt:lpstr>1.Kommunikáció</vt:lpstr>
      <vt:lpstr>2.Munkamegosztás</vt:lpstr>
      <vt:lpstr>3. Használt szoftverek</vt:lpstr>
      <vt:lpstr>3. Használt szoftverek</vt:lpstr>
      <vt:lpstr>Képek forrása:</vt:lpstr>
      <vt:lpstr>Köszönöm a figyelmet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Szeged</dc:title>
  <dc:subject/>
  <dc:creator>iamthestoat</dc:creator>
  <cp:lastModifiedBy>Dán István Tamás</cp:lastModifiedBy>
  <cp:revision>65</cp:revision>
  <dcterms:created xsi:type="dcterms:W3CDTF">2024-10-07T14:42:51Z</dcterms:created>
  <dcterms:modified xsi:type="dcterms:W3CDTF">2024-10-08T10:22:15Z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